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7B5ED2-D7F7-4C5D-AB48-C2C9F71EEF01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2FEF60-8224-4FE8-8152-8051E58CB0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7B5ED2-D7F7-4C5D-AB48-C2C9F71EEF01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2FEF60-8224-4FE8-8152-8051E58CB0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7B5ED2-D7F7-4C5D-AB48-C2C9F71EEF01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2FEF60-8224-4FE8-8152-8051E58CB0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7B5ED2-D7F7-4C5D-AB48-C2C9F71EEF01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2FEF60-8224-4FE8-8152-8051E58CB0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7B5ED2-D7F7-4C5D-AB48-C2C9F71EEF01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2FEF60-8224-4FE8-8152-8051E58CB0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7B5ED2-D7F7-4C5D-AB48-C2C9F71EEF01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2FEF60-8224-4FE8-8152-8051E58CB0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7B5ED2-D7F7-4C5D-AB48-C2C9F71EEF01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2FEF60-8224-4FE8-8152-8051E58CB0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7B5ED2-D7F7-4C5D-AB48-C2C9F71EEF01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2FEF60-8224-4FE8-8152-8051E58CB0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7B5ED2-D7F7-4C5D-AB48-C2C9F71EEF01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2FEF60-8224-4FE8-8152-8051E58CB0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57B5ED2-D7F7-4C5D-AB48-C2C9F71EEF01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2FEF60-8224-4FE8-8152-8051E58CB0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7B5ED2-D7F7-4C5D-AB48-C2C9F71EEF01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2FEF60-8224-4FE8-8152-8051E58CB0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57B5ED2-D7F7-4C5D-AB48-C2C9F71EEF01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A2FEF60-8224-4FE8-8152-8051E58CB0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5" Type="http://schemas.openxmlformats.org/officeDocument/2006/relationships/image" Target="../media/image12.png"/><Relationship Id="rId4" Type="http://schemas.openxmlformats.org/officeDocument/2006/relationships/hyperlink" Target="Doc16.doc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Doc7.docx" TargetMode="Externa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3.wav"/><Relationship Id="rId6" Type="http://schemas.openxmlformats.org/officeDocument/2006/relationships/image" Target="../media/image16.jpeg"/><Relationship Id="rId5" Type="http://schemas.openxmlformats.org/officeDocument/2006/relationships/image" Target="../media/image15.gif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 урока: «Сравниваем» урок 14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МБОУ «ООШ с. Ивановки»</a:t>
            </a:r>
          </a:p>
          <a:p>
            <a:r>
              <a:rPr lang="ru-RU" dirty="0" smtClean="0"/>
              <a:t>МО «</a:t>
            </a:r>
            <a:r>
              <a:rPr lang="ru-RU" dirty="0" err="1" smtClean="0"/>
              <a:t>Енотаевский</a:t>
            </a:r>
            <a:r>
              <a:rPr lang="ru-RU" dirty="0" smtClean="0"/>
              <a:t> район»</a:t>
            </a:r>
          </a:p>
          <a:p>
            <a:r>
              <a:rPr lang="ru-RU" smtClean="0"/>
              <a:t>Боброва И.В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www.1tvnet.ru/images/egorkrasotinnew/1251881109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280920" cy="56886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250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9942" name="Picture 6" descr=" Фото 26. Пятиугольник.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764704"/>
            <a:ext cx="1830313" cy="1656184"/>
          </a:xfrm>
          <a:prstGeom prst="rect">
            <a:avLst/>
          </a:prstGeom>
          <a:noFill/>
        </p:spPr>
      </p:pic>
      <p:pic>
        <p:nvPicPr>
          <p:cNvPr id="39944" name="Picture 8" descr=" Фото 14. Круг.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692696"/>
            <a:ext cx="1728192" cy="1728192"/>
          </a:xfrm>
          <a:prstGeom prst="rect">
            <a:avLst/>
          </a:prstGeom>
          <a:noFill/>
        </p:spPr>
      </p:pic>
      <p:pic>
        <p:nvPicPr>
          <p:cNvPr id="39946" name="Picture 10" descr=" Фото 28. Шестиугольник. 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620688"/>
            <a:ext cx="2012429" cy="1728192"/>
          </a:xfrm>
          <a:prstGeom prst="rect">
            <a:avLst/>
          </a:prstGeom>
          <a:noFill/>
        </p:spPr>
      </p:pic>
      <p:pic>
        <p:nvPicPr>
          <p:cNvPr id="39948" name="Picture 12" descr="Деревянный человек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420888"/>
            <a:ext cx="2808313" cy="3384376"/>
          </a:xfrm>
          <a:prstGeom prst="rect">
            <a:avLst/>
          </a:prstGeom>
          <a:noFill/>
        </p:spPr>
      </p:pic>
      <p:pic>
        <p:nvPicPr>
          <p:cNvPr id="39950" name="Picture 14" descr="http://karnaval-prokat.ru/default.aspx?id=1168&amp;mode=imag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59632" y="2852936"/>
            <a:ext cx="2952328" cy="3194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62" name="Picture 2" descr="http://cs323218.userapi.com/v323218585/1807/fGbTv_uXFV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260649"/>
            <a:ext cx="936104" cy="1584175"/>
          </a:xfrm>
          <a:prstGeom prst="rect">
            <a:avLst/>
          </a:prstGeom>
          <a:noFill/>
        </p:spPr>
      </p:pic>
      <p:pic>
        <p:nvPicPr>
          <p:cNvPr id="8" name="Picture 2" descr="http://cs323218.userapi.com/v323218585/1807/fGbTv_uXFV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04664"/>
            <a:ext cx="936104" cy="1368151"/>
          </a:xfrm>
          <a:prstGeom prst="rect">
            <a:avLst/>
          </a:prstGeom>
          <a:noFill/>
        </p:spPr>
      </p:pic>
      <p:pic>
        <p:nvPicPr>
          <p:cNvPr id="9" name="Picture 2" descr="http://cs323218.userapi.com/v323218585/1807/fGbTv_uXFVc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1252" y="2276873"/>
            <a:ext cx="1301496" cy="1368152"/>
          </a:xfrm>
          <a:prstGeom prst="rect">
            <a:avLst/>
          </a:prstGeom>
          <a:noFill/>
        </p:spPr>
      </p:pic>
      <p:pic>
        <p:nvPicPr>
          <p:cNvPr id="10" name="Picture 2" descr="http://cs323218.userapi.com/v323218585/1807/fGbTv_uXFV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2564904"/>
            <a:ext cx="1008112" cy="1512167"/>
          </a:xfrm>
          <a:prstGeom prst="rect">
            <a:avLst/>
          </a:prstGeom>
          <a:noFill/>
        </p:spPr>
      </p:pic>
      <p:pic>
        <p:nvPicPr>
          <p:cNvPr id="11" name="Picture 2" descr="http://cs323218.userapi.com/v323218585/1807/fGbTv_uXFV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1124744"/>
            <a:ext cx="936104" cy="1872208"/>
          </a:xfrm>
          <a:prstGeom prst="rect">
            <a:avLst/>
          </a:prstGeom>
          <a:noFill/>
        </p:spPr>
      </p:pic>
      <p:pic>
        <p:nvPicPr>
          <p:cNvPr id="40964" name="Picture 4" descr="http://sv-img.info/images/03/00352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5696" y="1412776"/>
            <a:ext cx="1440160" cy="1944216"/>
          </a:xfrm>
          <a:prstGeom prst="rect">
            <a:avLst/>
          </a:prstGeom>
          <a:noFill/>
        </p:spPr>
      </p:pic>
      <p:pic>
        <p:nvPicPr>
          <p:cNvPr id="13" name="Picture 4" descr="http://sv-img.info/images/03/00352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332656"/>
            <a:ext cx="1440160" cy="1944216"/>
          </a:xfrm>
          <a:prstGeom prst="rect">
            <a:avLst/>
          </a:prstGeom>
          <a:noFill/>
        </p:spPr>
      </p:pic>
      <p:pic>
        <p:nvPicPr>
          <p:cNvPr id="14" name="Picture 4" descr="http://sv-img.info/images/03/00352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3861048"/>
            <a:ext cx="1440160" cy="1944216"/>
          </a:xfrm>
          <a:prstGeom prst="rect">
            <a:avLst/>
          </a:prstGeom>
          <a:noFill/>
        </p:spPr>
      </p:pic>
      <p:pic>
        <p:nvPicPr>
          <p:cNvPr id="15" name="Picture 4" descr="http://sv-img.info/images/03/00352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4365104"/>
            <a:ext cx="1440160" cy="1944216"/>
          </a:xfrm>
          <a:prstGeom prst="rect">
            <a:avLst/>
          </a:prstGeom>
          <a:noFill/>
        </p:spPr>
      </p:pic>
      <p:pic>
        <p:nvPicPr>
          <p:cNvPr id="16" name="Picture 4" descr="http://sv-img.info/images/03/00352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3284984"/>
            <a:ext cx="1440160" cy="1944216"/>
          </a:xfrm>
          <a:prstGeom prst="rect">
            <a:avLst/>
          </a:prstGeom>
          <a:noFill/>
        </p:spPr>
      </p:pic>
      <p:pic>
        <p:nvPicPr>
          <p:cNvPr id="17" name="Picture 4" descr="http://sv-img.info/images/03/00352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4581128"/>
            <a:ext cx="1440160" cy="1944216"/>
          </a:xfrm>
          <a:prstGeom prst="rect">
            <a:avLst/>
          </a:prstGeom>
          <a:noFill/>
        </p:spPr>
      </p:pic>
      <p:cxnSp>
        <p:nvCxnSpPr>
          <p:cNvPr id="19" name="Прямая со стрелкой 18"/>
          <p:cNvCxnSpPr/>
          <p:nvPr/>
        </p:nvCxnSpPr>
        <p:spPr>
          <a:xfrm>
            <a:off x="1331640" y="141277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211960" y="836712"/>
            <a:ext cx="122413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763688" y="3501008"/>
            <a:ext cx="43204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15" idx="0"/>
          </p:cNvCxnSpPr>
          <p:nvPr/>
        </p:nvCxnSpPr>
        <p:spPr>
          <a:xfrm>
            <a:off x="4283968" y="3645024"/>
            <a:ext cx="21602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6660232" y="2204864"/>
            <a:ext cx="288032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785794"/>
            <a:ext cx="46434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Цифра шесть - дверной замочек:</a:t>
            </a:r>
            <a:br>
              <a:rPr lang="ru-RU" sz="2000" b="1" dirty="0" smtClean="0"/>
            </a:br>
            <a:r>
              <a:rPr lang="ru-RU" sz="2000" b="1" dirty="0" smtClean="0"/>
              <a:t>Сверху крюк, внизу кружочек.</a:t>
            </a:r>
            <a:endParaRPr lang="ru-RU" sz="2000" b="1" dirty="0"/>
          </a:p>
        </p:txBody>
      </p:sp>
      <p:pic>
        <p:nvPicPr>
          <p:cNvPr id="4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3" cstate="print"/>
          <a:stretch>
            <a:fillRect/>
          </a:stretch>
        </p:blipFill>
        <p:spPr>
          <a:xfrm>
            <a:off x="2000232" y="1857364"/>
            <a:ext cx="276225" cy="276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86314" y="785794"/>
            <a:ext cx="3857652" cy="470898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0000" b="1" dirty="0" smtClean="0"/>
              <a:t>6</a:t>
            </a:r>
            <a:endParaRPr lang="ru-RU" sz="30000" b="1" dirty="0"/>
          </a:p>
        </p:txBody>
      </p:sp>
      <p:pic>
        <p:nvPicPr>
          <p:cNvPr id="6" name="Рисунок 5" descr="4f8880777b9f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10" y="3571876"/>
            <a:ext cx="3468893" cy="19822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29190" y="285728"/>
            <a:ext cx="378619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У </a:t>
            </a:r>
            <a:r>
              <a:rPr lang="ru-RU" sz="2000" b="1" dirty="0" err="1" smtClean="0"/>
              <a:t>Шестёрочки</a:t>
            </a:r>
            <a:r>
              <a:rPr lang="ru-RU" sz="2000" b="1" dirty="0" smtClean="0"/>
              <a:t> лицо</a:t>
            </a:r>
            <a:br>
              <a:rPr lang="ru-RU" sz="2000" b="1" dirty="0" smtClean="0"/>
            </a:br>
            <a:r>
              <a:rPr lang="ru-RU" sz="2000" b="1" dirty="0" smtClean="0"/>
              <a:t>Словно круглое кольцо,</a:t>
            </a:r>
            <a:br>
              <a:rPr lang="ru-RU" sz="2000" b="1" dirty="0" smtClean="0"/>
            </a:br>
            <a:r>
              <a:rPr lang="ru-RU" sz="2000" b="1" dirty="0" smtClean="0"/>
              <a:t>Сверху – хвостик озорной,</a:t>
            </a:r>
            <a:br>
              <a:rPr lang="ru-RU" sz="2000" b="1" dirty="0" smtClean="0"/>
            </a:br>
            <a:r>
              <a:rPr lang="ru-RU" sz="2000" b="1" dirty="0" smtClean="0"/>
              <a:t>Важный очень и смешной.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Цифра 6 им дорожит,</a:t>
            </a:r>
            <a:br>
              <a:rPr lang="ru-RU" sz="2000" b="1" dirty="0" smtClean="0"/>
            </a:br>
            <a:r>
              <a:rPr lang="ru-RU" sz="2000" b="1" dirty="0" smtClean="0"/>
              <a:t>Каждый миг за ним следит.</a:t>
            </a:r>
            <a:br>
              <a:rPr lang="ru-RU" sz="2000" b="1" dirty="0" smtClean="0"/>
            </a:br>
            <a:r>
              <a:rPr lang="ru-RU" sz="2000" b="1" dirty="0" smtClean="0"/>
              <a:t>Хвостик ей нельзя терять,</a:t>
            </a:r>
            <a:br>
              <a:rPr lang="ru-RU" sz="2000" b="1" dirty="0" smtClean="0"/>
            </a:br>
            <a:r>
              <a:rPr lang="ru-RU" sz="2000" b="1" dirty="0" smtClean="0"/>
              <a:t>Чтобы ноликом не стать.</a:t>
            </a:r>
            <a:endParaRPr lang="ru-RU" sz="2000" b="1" dirty="0"/>
          </a:p>
        </p:txBody>
      </p:sp>
      <p:pic>
        <p:nvPicPr>
          <p:cNvPr id="3" name="Рисунок 2" descr="matematika_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214290"/>
            <a:ext cx="4112677" cy="62865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5143504" y="6000768"/>
            <a:ext cx="1675203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hlinkClick r:id="rId4" action="ppaction://hlinkfile"/>
              </a:rPr>
              <a:t>РАСПЕЧАТАТЬ</a:t>
            </a:r>
            <a:endParaRPr lang="ru-RU" sz="2000" b="1" dirty="0"/>
          </a:p>
        </p:txBody>
      </p:sp>
      <p:pic>
        <p:nvPicPr>
          <p:cNvPr id="5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5" cstate="print"/>
          <a:stretch>
            <a:fillRect/>
          </a:stretch>
        </p:blipFill>
        <p:spPr>
          <a:xfrm>
            <a:off x="6858016" y="3500438"/>
            <a:ext cx="276225" cy="276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0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00166" y="6215082"/>
            <a:ext cx="15242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hlinkClick r:id="rId3" action="ppaction://hlinkfile"/>
              </a:rPr>
              <a:t>РАСПЕЧАТАТЬ</a:t>
            </a:r>
            <a:endParaRPr lang="ru-RU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143504" y="285728"/>
            <a:ext cx="33575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Сколько букв есть у дракона</a:t>
            </a:r>
            <a:br>
              <a:rPr lang="ru-RU" sz="2000" b="1" dirty="0" smtClean="0"/>
            </a:br>
            <a:r>
              <a:rPr lang="ru-RU" sz="2000" b="1" dirty="0" smtClean="0"/>
              <a:t>И нулей у миллиона,</a:t>
            </a:r>
            <a:br>
              <a:rPr lang="ru-RU" sz="2000" b="1" dirty="0" smtClean="0"/>
            </a:br>
            <a:r>
              <a:rPr lang="ru-RU" sz="2000" b="1" dirty="0" smtClean="0"/>
              <a:t>Разных шахматных фигур,</a:t>
            </a:r>
            <a:br>
              <a:rPr lang="ru-RU" sz="2000" b="1" dirty="0" smtClean="0"/>
            </a:br>
            <a:r>
              <a:rPr lang="ru-RU" sz="2000" b="1" dirty="0" smtClean="0"/>
              <a:t>Крыльев у трёх белых кур,</a:t>
            </a:r>
            <a:br>
              <a:rPr lang="ru-RU" sz="2000" b="1" dirty="0" smtClean="0"/>
            </a:br>
            <a:r>
              <a:rPr lang="ru-RU" sz="2000" b="1" dirty="0" smtClean="0"/>
              <a:t>Ног у майского жука</a:t>
            </a:r>
            <a:br>
              <a:rPr lang="ru-RU" sz="2000" b="1" dirty="0" smtClean="0"/>
            </a:br>
            <a:r>
              <a:rPr lang="ru-RU" sz="2000" b="1" dirty="0" smtClean="0"/>
              <a:t>И сторон у сундука,</a:t>
            </a:r>
            <a:br>
              <a:rPr lang="ru-RU" sz="2000" b="1" dirty="0" smtClean="0"/>
            </a:br>
            <a:r>
              <a:rPr lang="ru-RU" sz="2000" b="1" dirty="0" smtClean="0"/>
              <a:t>Коль не можем сами счесть,</a:t>
            </a:r>
            <a:br>
              <a:rPr lang="ru-RU" sz="2000" b="1" dirty="0" smtClean="0"/>
            </a:br>
            <a:r>
              <a:rPr lang="ru-RU" sz="2000" b="1" dirty="0" smtClean="0"/>
              <a:t>Нам подскажет цифра… </a:t>
            </a:r>
            <a:endParaRPr lang="ru-RU" sz="2000" b="1" dirty="0"/>
          </a:p>
        </p:txBody>
      </p:sp>
      <p:pic>
        <p:nvPicPr>
          <p:cNvPr id="5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4" cstate="print"/>
          <a:stretch>
            <a:fillRect/>
          </a:stretch>
        </p:blipFill>
        <p:spPr>
          <a:xfrm>
            <a:off x="6572264" y="3143248"/>
            <a:ext cx="276225" cy="276225"/>
          </a:xfrm>
          <a:prstGeom prst="rect">
            <a:avLst/>
          </a:prstGeom>
        </p:spPr>
      </p:pic>
      <p:pic>
        <p:nvPicPr>
          <p:cNvPr id="6" name="Рисунок 5" descr="4275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596" y="285728"/>
            <a:ext cx="4071949" cy="57150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7" name="Рисунок 6" descr="chess_figur_klas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0628" y="4071942"/>
            <a:ext cx="3583826" cy="1784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0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85800" y="1143000"/>
            <a:ext cx="4724400" cy="4724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0" name="Arc 6"/>
          <p:cNvSpPr>
            <a:spLocks/>
          </p:cNvSpPr>
          <p:nvPr/>
        </p:nvSpPr>
        <p:spPr bwMode="auto">
          <a:xfrm rot="16800805" flipV="1">
            <a:off x="1866106" y="3005932"/>
            <a:ext cx="3051175" cy="252253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6573 w 43200"/>
              <a:gd name="T1" fmla="*/ 42620 h 43200"/>
              <a:gd name="T2" fmla="*/ 27773 w 43200"/>
              <a:gd name="T3" fmla="*/ 42299 h 43200"/>
              <a:gd name="T4" fmla="*/ 21600 w 432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3200" fill="none" extrusionOk="0">
                <a:moveTo>
                  <a:pt x="26572" y="42619"/>
                </a:moveTo>
                <a:cubicBezTo>
                  <a:pt x="24943" y="43005"/>
                  <a:pt x="23274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1151"/>
                  <a:pt x="36926" y="39569"/>
                  <a:pt x="27773" y="42299"/>
                </a:cubicBezTo>
              </a:path>
              <a:path w="43200" h="43200" stroke="0" extrusionOk="0">
                <a:moveTo>
                  <a:pt x="26572" y="42619"/>
                </a:moveTo>
                <a:cubicBezTo>
                  <a:pt x="24943" y="43005"/>
                  <a:pt x="23274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1151"/>
                  <a:pt x="36926" y="39569"/>
                  <a:pt x="27773" y="42299"/>
                </a:cubicBezTo>
                <a:lnTo>
                  <a:pt x="21600" y="21600"/>
                </a:lnTo>
                <a:close/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1" name="Arc 7"/>
          <p:cNvSpPr>
            <a:spLocks/>
          </p:cNvSpPr>
          <p:nvPr/>
        </p:nvSpPr>
        <p:spPr bwMode="auto">
          <a:xfrm rot="1274715" flipH="1">
            <a:off x="2678113" y="1068388"/>
            <a:ext cx="2403475" cy="3175000"/>
          </a:xfrm>
          <a:custGeom>
            <a:avLst/>
            <a:gdLst>
              <a:gd name="G0" fmla="+- 14321 0 0"/>
              <a:gd name="G1" fmla="+- 21600 0 0"/>
              <a:gd name="G2" fmla="+- 21600 0 0"/>
              <a:gd name="T0" fmla="*/ 0 w 35921"/>
              <a:gd name="T1" fmla="*/ 5430 h 28780"/>
              <a:gd name="T2" fmla="*/ 34693 w 35921"/>
              <a:gd name="T3" fmla="*/ 28780 h 28780"/>
              <a:gd name="T4" fmla="*/ 14321 w 35921"/>
              <a:gd name="T5" fmla="*/ 21600 h 287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921" h="28780" fill="none" extrusionOk="0">
                <a:moveTo>
                  <a:pt x="-1" y="5429"/>
                </a:moveTo>
                <a:cubicBezTo>
                  <a:pt x="3950" y="1931"/>
                  <a:pt x="9044" y="-1"/>
                  <a:pt x="14321" y="0"/>
                </a:cubicBezTo>
                <a:cubicBezTo>
                  <a:pt x="26250" y="0"/>
                  <a:pt x="35921" y="9670"/>
                  <a:pt x="35921" y="21600"/>
                </a:cubicBezTo>
                <a:cubicBezTo>
                  <a:pt x="35921" y="24045"/>
                  <a:pt x="35505" y="26473"/>
                  <a:pt x="34692" y="28779"/>
                </a:cubicBezTo>
              </a:path>
              <a:path w="35921" h="28780" stroke="0" extrusionOk="0">
                <a:moveTo>
                  <a:pt x="-1" y="5429"/>
                </a:moveTo>
                <a:cubicBezTo>
                  <a:pt x="3950" y="1931"/>
                  <a:pt x="9044" y="-1"/>
                  <a:pt x="14321" y="0"/>
                </a:cubicBezTo>
                <a:cubicBezTo>
                  <a:pt x="26250" y="0"/>
                  <a:pt x="35921" y="9670"/>
                  <a:pt x="35921" y="21600"/>
                </a:cubicBezTo>
                <a:cubicBezTo>
                  <a:pt x="35921" y="24045"/>
                  <a:pt x="35505" y="26473"/>
                  <a:pt x="34692" y="28779"/>
                </a:cubicBezTo>
                <a:lnTo>
                  <a:pt x="14321" y="21600"/>
                </a:lnTo>
                <a:close/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5257800" y="19812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451466">
            <a:off x="4473575" y="708025"/>
            <a:ext cx="387350" cy="1714500"/>
          </a:xfrm>
          <a:prstGeom prst="rect">
            <a:avLst/>
          </a:prstGeom>
          <a:noFill/>
        </p:spPr>
      </p:pic>
      <p:pic>
        <p:nvPicPr>
          <p:cNvPr id="11278" name="Picture 14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533400"/>
            <a:ext cx="16256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9" name="Picture 1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4" t="11250" r="13333" b="33749"/>
          <a:stretch>
            <a:fillRect/>
          </a:stretch>
        </p:blipFill>
        <p:spPr bwMode="auto">
          <a:xfrm>
            <a:off x="7315200" y="533400"/>
            <a:ext cx="16256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80" name="Picture 1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4" t="11250" r="13333" b="33749"/>
          <a:stretch>
            <a:fillRect/>
          </a:stretch>
        </p:blipFill>
        <p:spPr bwMode="auto">
          <a:xfrm>
            <a:off x="5562600" y="2514600"/>
            <a:ext cx="16256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81" name="Picture 1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4" t="11250" r="13333" b="33749"/>
          <a:stretch>
            <a:fillRect/>
          </a:stretch>
        </p:blipFill>
        <p:spPr bwMode="auto">
          <a:xfrm>
            <a:off x="7239000" y="2590800"/>
            <a:ext cx="16256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82" name="Picture 1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4" t="11250" r="13333" b="33749"/>
          <a:stretch>
            <a:fillRect/>
          </a:stretch>
        </p:blipFill>
        <p:spPr bwMode="auto">
          <a:xfrm>
            <a:off x="7315200" y="4648200"/>
            <a:ext cx="16256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83" name="Picture 1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4" t="11250" r="13333" b="33749"/>
          <a:stretch>
            <a:fillRect/>
          </a:stretch>
        </p:blipFill>
        <p:spPr bwMode="auto">
          <a:xfrm>
            <a:off x="5638800" y="4648200"/>
            <a:ext cx="1624013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Стрелка вправо 13">
            <a:hlinkClick r:id="rId5" action="ppaction://hlinksldjump"/>
          </p:cNvPr>
          <p:cNvSpPr/>
          <p:nvPr/>
        </p:nvSpPr>
        <p:spPr>
          <a:xfrm>
            <a:off x="4071934" y="614364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40518E-7 C -0.00799 -0.0185 -0.0158 -0.03677 -0.02257 -0.05065 C -0.02935 -0.06452 -0.0316 -0.07285 -0.04098 -0.08256 C -0.05035 -0.09228 -0.06806 -0.10384 -0.079 -0.1087 C -0.08994 -0.11355 -0.09688 -0.11263 -0.10712 -0.1124 C -0.11737 -0.11216 -0.12952 -0.11055 -0.14098 -0.10685 C -0.15244 -0.10315 -0.16372 -0.09875 -0.17622 -0.08996 C -0.18872 -0.08118 -0.20105 -0.07285 -0.21563 -0.05435 C -0.23021 -0.03585 -0.24879 -0.00694 -0.26355 0.02081 C -0.2783 0.04857 -0.29289 0.07956 -0.30435 0.11263 C -0.3158 0.1457 -0.32466 0.18432 -0.33247 0.2197 C -0.34028 0.25509 -0.34862 0.29371 -0.35087 0.3247 C -0.35313 0.35569 -0.35122 0.37812 -0.34653 0.40541 C -0.34185 0.4327 -0.33421 0.46647 -0.32257 0.48797 C -0.31094 0.50948 -0.2948 0.52243 -0.27622 0.53469 C -0.25764 0.54695 -0.23143 0.56105 -0.21129 0.56105 C -0.19115 0.56105 -0.16928 0.54463 -0.15504 0.53469 C -0.1408 0.52475 -0.13403 0.51364 -0.12535 0.50092 C -0.11667 0.48821 -0.11112 0.47687 -0.10296 0.45791 C -0.0948 0.43895 -0.08143 0.41235 -0.07622 0.38668 C -0.07101 0.36101 -0.06997 0.33141 -0.07188 0.30412 C -0.07379 0.27683 -0.08021 0.24746 -0.08733 0.2234 C -0.09445 0.19935 -0.10157 0.17738 -0.11424 0.15957 C -0.12691 0.14177 -0.14601 0.12465 -0.16355 0.11633 C -0.18108 0.108 -0.20226 0.10615 -0.2198 0.10893 C -0.23733 0.1117 -0.25573 0.12257 -0.2691 0.13321 C -0.28247 0.14385 -0.28855 0.15402 -0.3 0.17276 C -0.31146 0.19149 -0.33178 0.23358 -0.3382 0.24584 " pathEditMode="relative" rAng="0" ptsTypes="aaaaaaaaaaaaaaaaaaaaaaaaaaaA">
                                      <p:cBhvr>
                                        <p:cTn id="6" dur="5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" y="2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</TotalTime>
  <Words>42</Words>
  <Application>Microsoft Office PowerPoint</Application>
  <PresentationFormat>Экран (4:3)</PresentationFormat>
  <Paragraphs>11</Paragraphs>
  <Slides>8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Тема урока: «Сравниваем» урок 14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«Сравниваем» урок 14</dc:title>
  <dc:creator>RePack by SPecialiST</dc:creator>
  <cp:lastModifiedBy>RePack by SPecialiST</cp:lastModifiedBy>
  <cp:revision>7</cp:revision>
  <dcterms:created xsi:type="dcterms:W3CDTF">2014-09-26T18:21:40Z</dcterms:created>
  <dcterms:modified xsi:type="dcterms:W3CDTF">2014-12-25T15:56:28Z</dcterms:modified>
</cp:coreProperties>
</file>