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22"/>
  </p:notesMasterIdLst>
  <p:sldIdLst>
    <p:sldId id="256" r:id="rId5"/>
    <p:sldId id="267" r:id="rId6"/>
    <p:sldId id="281" r:id="rId7"/>
    <p:sldId id="270" r:id="rId8"/>
    <p:sldId id="271" r:id="rId9"/>
    <p:sldId id="272" r:id="rId10"/>
    <p:sldId id="292" r:id="rId11"/>
    <p:sldId id="300" r:id="rId12"/>
    <p:sldId id="258" r:id="rId13"/>
    <p:sldId id="261" r:id="rId14"/>
    <p:sldId id="284" r:id="rId15"/>
    <p:sldId id="301" r:id="rId16"/>
    <p:sldId id="293" r:id="rId17"/>
    <p:sldId id="294" r:id="rId18"/>
    <p:sldId id="278" r:id="rId19"/>
    <p:sldId id="280" r:id="rId20"/>
    <p:sldId id="29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B7DAE7"/>
    <a:srgbClr val="6893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660"/>
  </p:normalViewPr>
  <p:slideViewPr>
    <p:cSldViewPr>
      <p:cViewPr>
        <p:scale>
          <a:sx n="66" d="100"/>
          <a:sy n="66" d="100"/>
        </p:scale>
        <p:origin x="-12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4C33C1-CA73-4646-BE53-B885BDCB4041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8ED44D-F0F8-4E38-A461-F11C2253F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77554-6406-4401-893E-074E0470E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B247A-0D01-442E-B6E8-577BE807B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28E8-80C4-4FE8-A1C6-D820BB7B1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D931-A2F5-434B-ADB8-FFD38EC8B982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4F78-A57A-4683-A3D2-957FDA5BF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0AFD-3D96-41F1-8AE9-19794A65B034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7672-555A-4D38-8B7F-4DCD477A6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4942-3944-4ED2-8F75-66935C5C1022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5A2D-6753-487F-BC89-1F30B683F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6C03-2497-440A-8C08-C3E650CB4CA4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4F7E-6FA9-4E86-8AD3-2C2E1B58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FB44-B23A-4421-AEB9-AEAE8B1C81EF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F8DF-D15B-4150-ABCB-BA9AA11DC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E712-8CFF-4652-91DE-7EC7F7630E77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B318-E206-480F-80F6-0D904031D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D347-C6B0-41CE-B132-E153C7F4FA01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2D0B-3BBD-460D-AB3E-FEF993CA9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C290-CBE0-421B-8255-7D2A60D550CF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C858-ADE5-4523-831A-EF6EE8B09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92AA-D52D-4290-9A8C-10AF56E42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160D-8D73-4E09-87D6-2EF67F65542C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6743-E804-4943-A2F4-5C3ACD986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18BA-CC5F-440F-8889-A0DB7136AC00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92CB-5B88-4DC3-B4FB-F6D1DF5AA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D584-3345-4847-A27E-B304A75EF7FD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8921-B07F-40EA-BA59-4EEA3A4B8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9FB5-0CDF-4507-AB7D-7E34E333037F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3E94-3646-48FE-946D-B9069E583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C641-7A68-4BF8-958C-F5E96AF0D2F0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C197-62DC-464E-B45E-12F328083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01F4-B53A-438E-9E6E-B556D7F52F0F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DBF3-D3B6-4C92-BC38-D0C77F9E7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B706-68F2-484C-AACC-45FA41E065D2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1827-7880-4DFF-9175-18C927593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D994-F327-4489-AC00-6EDB33EA053F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2CDA-B5DE-41E6-A32D-268F8DCF0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3C5A-1D56-485C-9087-66CA95BBE992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6664-FD17-4D75-BF17-1C01210E9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D400-D802-4BDE-B199-107D961FECF7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5CBD-2F6C-4D0A-922E-EE3906D82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1BC91-9B3D-46FA-BD30-B2B28F32E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FCD5-187F-43A8-8035-829E868F3BA9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7CAC-DA11-49D9-908E-FA389286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4AAC-BCAC-4468-BAA4-525919D4293E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82C3-037D-4285-96C8-3A896DE8D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2FAF-6F62-4243-9542-D4773DA1B498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4202-3C4A-431A-BB2E-601CCA25D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81EE8-5405-4215-9190-BDBE7B67A16D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0321-5797-4DB1-9796-D2E2E49E7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3FC9-BDB1-4C81-AE9D-8928D64A8533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004B-4264-4159-8790-F2B115A02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F9F5-91EE-4B40-98B1-F0A8F14423A6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D6C9-18BF-4AFE-A28E-A133DF038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2E62-3DCF-4916-B40C-A46BDCC07996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C761-AABC-47DB-AFE0-1DFCEEF8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B08-1802-4F65-BFB9-BE27CD7BED09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E69F-F219-409B-8BF5-43428A7D6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3BFE-FF9B-4C36-A9A1-106A418DB53C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A928-81CF-4BB3-A571-839A2ECE0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A6327-3A4D-4A2D-A092-592455BDFC7D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BB17-42AF-4C1A-927D-3B9AEE16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1B072-47E9-4627-A318-1B90E0737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0AF-79F8-450E-A3BC-F9999E056E0E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0451-3638-4FD1-B372-EEC24073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19D3-6996-437A-959B-20882E5EEB1A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79B7-CEA2-476F-AF9E-A448FCAF3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34FE-28C3-4FBF-8807-E65C15F25B2E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B843-BAB4-46E2-8AF7-E7549D5BF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943A-C594-4D52-81EE-379F26558BE2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4865-C6B8-4671-BB2B-B9557E3B7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8E2F-C2FA-4235-AE94-6E90D5A42453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81A7-1196-42E3-9F3C-890CBD53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BC54-8390-4182-A510-C602FBC0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49FF-D687-4A8F-8795-46132E5B0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6EE33-04E9-4487-98D1-E4CE0CA47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9BF8-0A70-420E-86E9-0774A75F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E482-6DE8-4FFD-B28B-4035B1B3B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7DAE7"/>
            </a:gs>
            <a:gs pos="100000">
              <a:srgbClr val="33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FD573C-C4BD-4608-A52A-8DEDD07DB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acfe8598629.pn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00813" y="464343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2B169-B726-46F2-9A28-A702B6F73A57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41CD8-0719-40D4-BD36-7E65033D5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1acfe8598629.pn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00813" y="464343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298667-50B8-4497-8AF3-A2B34916DA31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A1191-C69C-4A1A-9CA9-95B22B2AA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1acfe8598629.pn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00813" y="464343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6A7CC-905D-4E17-B45F-76CD4FD9A32B}" type="datetimeFigureOut">
              <a:rPr lang="ru-RU"/>
              <a:pPr>
                <a:defRPr/>
              </a:pPr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D57893-722C-4235-B756-AA378BD71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75"/>
          <p:cNvPicPr>
            <a:picLocks noChangeAspect="1" noChangeArrowheads="1"/>
          </p:cNvPicPr>
          <p:nvPr/>
        </p:nvPicPr>
        <p:blipFill>
          <a:blip r:embed="rId2" cstate="email"/>
          <a:srcRect r="-77"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Содержимое 3" descr="кол.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9381">
            <a:off x="5580063" y="620713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5124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5435600" cy="407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6" descr="mim0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80112" y="260350"/>
            <a:ext cx="3371850" cy="6597650"/>
          </a:xfrm>
          <a:noFill/>
        </p:spPr>
      </p:pic>
      <p:pic>
        <p:nvPicPr>
          <p:cNvPr id="16389" name="Picture 8" descr="1294563457190033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4581525"/>
            <a:ext cx="220821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1294563457190033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201554">
            <a:off x="106362" y="4186238"/>
            <a:ext cx="22082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146">
            <a:off x="3970429" y="1100154"/>
            <a:ext cx="500063" cy="1249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146">
            <a:off x="2602277" y="1100154"/>
            <a:ext cx="500062" cy="124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146">
            <a:off x="1162116" y="956137"/>
            <a:ext cx="500063" cy="1249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10075" y="5085184"/>
            <a:ext cx="4733925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9600" b="1" kern="0" dirty="0">
                <a:solidFill>
                  <a:schemeClr val="bg1"/>
                </a:solidFill>
                <a:latin typeface="Arial"/>
              </a:rPr>
              <a:t>5 - 2 = 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88" y="1588"/>
            <a:ext cx="9117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107950" y="188913"/>
            <a:ext cx="90360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400" b="1">
                <a:solidFill>
                  <a:schemeClr val="bg1"/>
                </a:solidFill>
              </a:rPr>
              <a:t>Тема : Вычитание числа.</a:t>
            </a:r>
            <a:br>
              <a:rPr lang="ru-RU" sz="5400" b="1">
                <a:solidFill>
                  <a:schemeClr val="bg1"/>
                </a:solidFill>
              </a:rPr>
            </a:br>
            <a:r>
              <a:rPr lang="ru-RU" sz="5400" b="1">
                <a:solidFill>
                  <a:schemeClr val="bg1"/>
                </a:solidFill>
              </a:rPr>
              <a:t>Цифра 8.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4033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8738" y="188913"/>
            <a:ext cx="920273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42875"/>
            <a:ext cx="14128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0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D:\клипарты\еда раст\51358e98d1a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57175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D:\клипарты\еда раст\51358e98d1a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257175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D:\клипарты\еда раст\51358e98d1a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2500313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Минус 9"/>
          <p:cNvSpPr/>
          <p:nvPr/>
        </p:nvSpPr>
        <p:spPr>
          <a:xfrm rot="17976405">
            <a:off x="91282" y="2096294"/>
            <a:ext cx="1785937" cy="4286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 rot="18148622">
            <a:off x="1696244" y="2155031"/>
            <a:ext cx="1785938" cy="4286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Минус 11"/>
          <p:cNvSpPr/>
          <p:nvPr/>
        </p:nvSpPr>
        <p:spPr>
          <a:xfrm rot="18276938">
            <a:off x="3521869" y="2166144"/>
            <a:ext cx="1785937" cy="4286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2838" y="4881563"/>
            <a:ext cx="660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FFFF"/>
                </a:solidFill>
              </a:rPr>
              <a:t> 8 - 3 =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42875"/>
            <a:ext cx="14128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" descr="D:\клипарты\еда раст\8ec56198973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50" y="214313"/>
            <a:ext cx="14128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D:\клипарты\еда раст\51358e98d1a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57175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D:\клипарты\еда раст\51358e98d1a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257175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D:\клипарты\еда раст\51358e98d1a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2500313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12838" y="4881563"/>
            <a:ext cx="660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FFFF"/>
                </a:solidFill>
              </a:rPr>
              <a:t> 5 + 3 = 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2357438" cy="400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938" y="5786438"/>
            <a:ext cx="4572000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Цифра восемь так вкусна: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Из двух бубликов она.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63" y="285750"/>
            <a:ext cx="5214937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Вилась веревочка, вилась,</a:t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две петельки заплелась.</a:t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"Что за цифра?" - маму спросим.</a:t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Мама нам ответит: "Восемь".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2533" name="Picture 5" descr="http://joannarothkopf.files.wordpress.com/2011/09/bage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57175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http://joannarothkopf.files.wordpress.com/2011/09/bage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4357688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D:\клипарты\люди\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0" y="1928813"/>
            <a:ext cx="25114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8941956.wav">
            <a:hlinkClick r:id="" action="ppaction://media"/>
          </p:cNvPr>
          <p:cNvPicPr>
            <a:picLocks noRot="1" noChangeAspect="1"/>
          </p:cNvPicPr>
          <p:nvPr>
            <a:wavAudioFile r:embed="rId1" name="189479E6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6750" y="2143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357313"/>
            <a:ext cx="58705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2"/>
          <p:cNvSpPr>
            <a:spLocks noChangeArrowheads="1"/>
          </p:cNvSpPr>
          <p:nvPr/>
        </p:nvSpPr>
        <p:spPr bwMode="auto">
          <a:xfrm rot="532094">
            <a:off x="3536950" y="2184400"/>
            <a:ext cx="574675" cy="512763"/>
          </a:xfrm>
          <a:prstGeom prst="star8">
            <a:avLst>
              <a:gd name="adj" fmla="val 38250"/>
            </a:avLst>
          </a:prstGeom>
          <a:solidFill>
            <a:srgbClr val="FF0000">
              <a:alpha val="9803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214313" y="1357313"/>
            <a:ext cx="5867400" cy="5334000"/>
            <a:chOff x="288" y="480"/>
            <a:chExt cx="3696" cy="3360"/>
          </a:xfrm>
        </p:grpSpPr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88" y="48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288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288" y="384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>
              <a:off x="3984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>
              <a:off x="2160" y="480"/>
              <a:ext cx="0" cy="336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V="1">
              <a:off x="288" y="2112"/>
              <a:ext cx="369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581" name="Picture 5" descr="PE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11020">
            <a:off x="6734175" y="3544888"/>
            <a:ext cx="20351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429375" y="142875"/>
            <a:ext cx="2500313" cy="2678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восьмёрки два кружка.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Нарисуй снеговика: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одном кружке - другой.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Цифра восемь пред тобой!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Два колечка нарисуй,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 побольше, что внизу.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Плавно их соедини,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Вот и всё.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Теперь взгляни!</a:t>
            </a:r>
            <a:b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D0BA1972.wav">
            <a:hlinkClick r:id="" action="ppaction://media"/>
          </p:cNvPr>
          <p:cNvPicPr>
            <a:picLocks noRot="1" noChangeAspect="1"/>
          </p:cNvPicPr>
          <p:nvPr>
            <a:wavAudioFile r:embed="rId1" name="D0BA3522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3.06358E-6 L -0.35018 -0.4157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4" presetID="58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5018 -0.41572 L -0.32761 -0.48994 C -0.31459 -0.50404 -0.27813 -0.54589 -0.25643 -0.54936 C -0.23091 -0.55838 -0.19358 -0.55907 -0.17848 -0.54936 L -0.13941 -0.5156 L -0.12257 -0.45248 L -0.13438 -0.37572 L -0.16146 -0.32139 L -0.32084 -0.19653 L -0.37344 -0.15584 L -0.43108 -0.10636 " pathEditMode="relative" rAng="0" ptsTypes="FffFAAAAAAF">
                                      <p:cBhvr>
                                        <p:cTn id="15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08 -0.10636 L -0.47101 -0.01711 C -0.48004 0.00162 -0.47691 0.03607 -0.47691 0.0652 C -0.47691 0.09849 -0.46545 0.11884 -0.45643 0.13757 L -0.40209 0.18636 L -0.36493 0.19537 L -0.31927 0.19399 L -0.26997 0.17063 L -0.22761 0.13456 L -0.19375 0.08485 L -0.18177 0.03977 L -0.175 -0.02567 L -0.18004 -0.06867 L -0.19375 -0.11838 L -0.2191 -0.15885 L -0.25643 -0.21989 L -0.30886 -0.28763 L -0.33611 -0.34636 L -0.34792 -0.41179 " pathEditMode="relative" rAng="0" ptsTypes="FffFAAAAAAAAAAAAAAF">
                                      <p:cBhvr>
                                        <p:cTn id="18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5018 -0.41573 L 0.00816 -0.027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750" y="495300"/>
            <a:ext cx="1871663" cy="1655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87375" y="2565400"/>
            <a:ext cx="1871663" cy="16557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65150" y="4508500"/>
            <a:ext cx="1871663" cy="165735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20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Мне было трудно.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Заголовок 1"/>
          <p:cNvSpPr txBox="1">
            <a:spLocks/>
          </p:cNvSpPr>
          <p:nvPr/>
        </p:nvSpPr>
        <p:spPr bwMode="auto">
          <a:xfrm>
            <a:off x="603250" y="2219325"/>
            <a:ext cx="82296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5400" b="1">
                <a:latin typeface="Times New Roman" pitchFamily="18" charset="0"/>
                <a:cs typeface="Times New Roman" pitchFamily="18" charset="0"/>
              </a:rPr>
              <a:t> Я испытывал</a:t>
            </a:r>
          </a:p>
          <a:p>
            <a:pPr algn="ctr" eaLnBrk="0" hangingPunct="0"/>
            <a:r>
              <a:rPr lang="ru-RU" sz="5400" b="1">
                <a:latin typeface="Times New Roman" pitchFamily="18" charset="0"/>
                <a:cs typeface="Times New Roman" pitchFamily="18" charset="0"/>
              </a:rPr>
              <a:t>  трудности.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03942" y="4050786"/>
            <a:ext cx="8229600" cy="20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Я молодец. У меня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все получилось.</a:t>
            </a:r>
            <a:endParaRPr lang="ru-RU" sz="5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kern="12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Зарядка для ума.</a:t>
            </a:r>
            <a:endParaRPr lang="ru-RU" sz="5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352742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Посчитайте: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от 1 до 10;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от 10 до 1;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от 4 до 9.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7900" y="1628775"/>
            <a:ext cx="40687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Покажите:</a:t>
            </a:r>
          </a:p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8...;</a:t>
            </a:r>
          </a:p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7900" y="32131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…3;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59338" y="4076700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…6…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88" y="142875"/>
            <a:ext cx="5357812" cy="3140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Решила старушка ватрушки испечь.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Поставила тесто, да печь затопила.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Решила старушка ватрушки испечь,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А сколько их надо — совсем позабыла.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Две штучки — для внучки,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Две штучки — для деда,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Две штучки — для Тани,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Дочурки соседа...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Считала, считала, да сбилась,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А печь-то совсем протопилась!</a:t>
            </a:r>
            <a:b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Помоги старушке сосчитать ватрушки.</a:t>
            </a:r>
            <a:endParaRPr lang="ru-RU" b="1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7171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3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143500"/>
            <a:ext cx="153193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571500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1928813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3714750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5000625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D:\клипарты\люди\семья\aae156c317d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3357563"/>
            <a:ext cx="23653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5" descr="D:\клипарты\люди\02d0bddb9b2d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8638" y="714375"/>
            <a:ext cx="22653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6" descr="D:\клипарты\люди\2d910bc4f87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63" y="3357563"/>
            <a:ext cx="2286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721225" y="1009650"/>
            <a:ext cx="1143000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6 </a:t>
            </a:r>
          </a:p>
        </p:txBody>
      </p:sp>
      <p:pic>
        <p:nvPicPr>
          <p:cNvPr id="2" name="8BCC1488.wav">
            <a:hlinkClick r:id="" action="ppaction://media"/>
          </p:cNvPr>
          <p:cNvPicPr>
            <a:picLocks noRot="1" noChangeAspect="1"/>
          </p:cNvPicPr>
          <p:nvPr>
            <a:wavAudioFile r:embed="rId1" name="8BCC6CCC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12113" y="36433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sadachi_stih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9338" y="5661025"/>
            <a:ext cx="4105275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mat-zadachk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238949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838" y="4941888"/>
            <a:ext cx="4608512" cy="151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3212976"/>
          <a:ext cx="2357454" cy="3101354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1178727"/>
                <a:gridCol w="1178727"/>
              </a:tblGrid>
              <a:tr h="617989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7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071538" y="2000240"/>
            <a:ext cx="3286148" cy="1214446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214554"/>
            <a:ext cx="64294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86380" y="2143116"/>
          <a:ext cx="2357454" cy="4204833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1178727"/>
                <a:gridCol w="1178727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6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algn="ctr"/>
                      <a:endParaRPr lang="ru-RU" sz="6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6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Равнобедренный треугольник 8"/>
          <p:cNvSpPr/>
          <p:nvPr/>
        </p:nvSpPr>
        <p:spPr>
          <a:xfrm>
            <a:off x="4857752" y="928670"/>
            <a:ext cx="3286148" cy="1214446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1142984"/>
            <a:ext cx="7143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5</a:t>
            </a:r>
          </a:p>
        </p:txBody>
      </p:sp>
      <p:pic>
        <p:nvPicPr>
          <p:cNvPr id="7174" name="Picture 6" descr="C:\Users\Пользователь\AppData\Local\Microsoft\Windows\Temporary Internet Files\Content.IE5\YQAQ0QEB\MC90043804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278677">
            <a:off x="239713" y="231775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:\Users\Пользователь\AppData\Local\Microsoft\Windows\Temporary Internet Files\Content.IE5\YQAQ0QEB\MC900438039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48531">
            <a:off x="7396163" y="149225"/>
            <a:ext cx="14557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Users\Пользователь\AppData\Local\Microsoft\Windows\Temporary Internet Files\Content.IE5\LLM5QYAT\MM900283572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35964">
            <a:off x="109538" y="3546475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:\Users\Пользователь\AppData\Local\Microsoft\Windows\Temporary Internet Files\Content.IE5\V76FN9I7\MM900318055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958389">
            <a:off x="7991475" y="2976563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C:\Users\Пользователь\AppData\Local\Microsoft\Windows\Temporary Internet Files\Content.IE5\LLM5QYAT\MM900318056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67484">
            <a:off x="4211638" y="5014913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3713" y="4221163"/>
            <a:ext cx="833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16238" y="5300663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16238" y="3141663"/>
            <a:ext cx="93503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6732588" y="2133600"/>
            <a:ext cx="5032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51500" y="3213100"/>
            <a:ext cx="569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75463" y="4292600"/>
            <a:ext cx="569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51500" y="5373688"/>
            <a:ext cx="5699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Пользователь\AppData\Local\Microsoft\Windows\Temporary Internet Files\Content.IE5\YQAQ0QEB\MC90043804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278677">
            <a:off x="239713" y="231775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:\Users\Пользователь\AppData\Local\Microsoft\Windows\Temporary Internet Files\Content.IE5\YQAQ0QEB\MC900438039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48531">
            <a:off x="7396163" y="149225"/>
            <a:ext cx="145573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Users\Пользователь\AppData\Local\Microsoft\Windows\Temporary Internet Files\Content.IE5\LLM5QYAT\MM900283572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35964">
            <a:off x="109538" y="3546475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:\Users\Пользователь\AppData\Local\Microsoft\Windows\Temporary Internet Files\Content.IE5\V76FN9I7\MM900318055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958389">
            <a:off x="7991475" y="2976563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C:\Users\Пользователь\AppData\Local\Microsoft\Windows\Temporary Internet Files\Content.IE5\LLM5QYAT\MM900318056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67484">
            <a:off x="4211638" y="5014913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C:\Users\Пользователь\AppData\Local\Microsoft\Windows\Temporary Internet Files\Content.IE5\LLM5QYAT\MM900318056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67484">
            <a:off x="2767013" y="2746375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C:\Users\Пользователь\AppData\Local\Microsoft\Windows\Temporary Internet Files\Content.IE5\V76FN9I7\MM900318055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958389">
            <a:off x="5175250" y="1892300"/>
            <a:ext cx="847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Users\Пользователь\AppData\Local\Microsoft\Windows\Temporary Internet Files\Content.IE5\YQAQ0QEB\MC90043804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278677">
            <a:off x="6888163" y="5045075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C:\Users\Пользователь\AppData\Local\Microsoft\Windows\Temporary Internet Files\Content.IE5\YQAQ0QEB\MC900438039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48531">
            <a:off x="615950" y="5038725"/>
            <a:ext cx="14557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C:\Users\Пользователь\AppData\Local\Microsoft\Windows\Temporary Internet Files\Content.IE5\LLM5QYAT\MM900283572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35964">
            <a:off x="5718175" y="3698875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TextBox 25"/>
          <p:cNvSpPr txBox="1">
            <a:spLocks noChangeArrowheads="1"/>
          </p:cNvSpPr>
          <p:nvPr/>
        </p:nvSpPr>
        <p:spPr bwMode="auto">
          <a:xfrm>
            <a:off x="1116013" y="312738"/>
            <a:ext cx="660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FFFF"/>
                </a:solidFill>
              </a:rPr>
              <a:t> ФИЗМИНУТКА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5" descr="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129456345719003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868863"/>
            <a:ext cx="16827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1294563457190033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5013325"/>
            <a:ext cx="16827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146">
            <a:off x="2116933" y="3068637"/>
            <a:ext cx="500062" cy="124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212">
            <a:off x="2780333" y="3141664"/>
            <a:ext cx="500062" cy="124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146">
            <a:off x="3708400" y="3284538"/>
            <a:ext cx="500063" cy="124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54400" y="4653136"/>
            <a:ext cx="568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+ 2 = 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244</TotalTime>
  <Words>127</Words>
  <Application>Microsoft Office PowerPoint</Application>
  <PresentationFormat>Экран (4:3)</PresentationFormat>
  <Paragraphs>44</Paragraphs>
  <Slides>17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Оформление по умолчанию</vt:lpstr>
      <vt:lpstr>1_Тема Office</vt:lpstr>
      <vt:lpstr>3_Тема Office</vt:lpstr>
      <vt:lpstr>4_Тема Office</vt:lpstr>
      <vt:lpstr>Слайд 1</vt:lpstr>
      <vt:lpstr>Зарядка для ума.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</cp:revision>
  <dcterms:created xsi:type="dcterms:W3CDTF">2013-09-30T14:38:30Z</dcterms:created>
  <dcterms:modified xsi:type="dcterms:W3CDTF">2014-08-30T08:39:53Z</dcterms:modified>
</cp:coreProperties>
</file>