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706970-4893-470C-8ABC-DF4D075192D1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C7D378-E0CC-459A-A41D-E5A9F7E09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706970-4893-470C-8ABC-DF4D075192D1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7D378-E0CC-459A-A41D-E5A9F7E09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706970-4893-470C-8ABC-DF4D075192D1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7D378-E0CC-459A-A41D-E5A9F7E09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706970-4893-470C-8ABC-DF4D075192D1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7D378-E0CC-459A-A41D-E5A9F7E09EA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706970-4893-470C-8ABC-DF4D075192D1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7D378-E0CC-459A-A41D-E5A9F7E09EA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706970-4893-470C-8ABC-DF4D075192D1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7D378-E0CC-459A-A41D-E5A9F7E09E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706970-4893-470C-8ABC-DF4D075192D1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7D378-E0CC-459A-A41D-E5A9F7E09EA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706970-4893-470C-8ABC-DF4D075192D1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7D378-E0CC-459A-A41D-E5A9F7E09EA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706970-4893-470C-8ABC-DF4D075192D1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7D378-E0CC-459A-A41D-E5A9F7E09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C706970-4893-470C-8ABC-DF4D075192D1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7D378-E0CC-459A-A41D-E5A9F7E09EA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706970-4893-470C-8ABC-DF4D075192D1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C7D378-E0CC-459A-A41D-E5A9F7E09EA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706970-4893-470C-8ABC-DF4D075192D1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FC7D378-E0CC-459A-A41D-E5A9F7E09E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Умножаем числа</a:t>
            </a:r>
            <a:br>
              <a:rPr lang="ru-RU" dirty="0" smtClean="0"/>
            </a:br>
            <a:r>
              <a:rPr lang="ru-RU" dirty="0" smtClean="0"/>
              <a:t>урок 41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МБОУ «ООШ с. Ивановки»</a:t>
            </a:r>
          </a:p>
          <a:p>
            <a:r>
              <a:rPr lang="ru-RU" dirty="0" smtClean="0"/>
              <a:t>МО «</a:t>
            </a:r>
            <a:r>
              <a:rPr lang="ru-RU" dirty="0" err="1" smtClean="0"/>
              <a:t>Енотаевский</a:t>
            </a:r>
            <a:r>
              <a:rPr lang="ru-RU" dirty="0" smtClean="0"/>
              <a:t> район»</a:t>
            </a:r>
          </a:p>
          <a:p>
            <a:r>
              <a:rPr lang="ru-RU" dirty="0" smtClean="0"/>
              <a:t>Боброва И.В.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Сосчитайте </a:t>
            </a:r>
            <a:endParaRPr lang="ru-RU" dirty="0"/>
          </a:p>
        </p:txBody>
      </p:sp>
      <p:pic>
        <p:nvPicPr>
          <p:cNvPr id="1026" name="Picture 2" descr="http://img0.liveinternet.ru/images/attach/c/2/83/27/83027742_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3168352" cy="2708920"/>
          </a:xfrm>
          <a:prstGeom prst="rect">
            <a:avLst/>
          </a:prstGeom>
          <a:noFill/>
        </p:spPr>
      </p:pic>
      <p:pic>
        <p:nvPicPr>
          <p:cNvPr id="1028" name="Picture 4" descr="http://www.bugaga.ru/uploads/posts/2013-06/1371221612_zhivotnye-pod-ugrozoy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3816424" cy="2952328"/>
          </a:xfrm>
          <a:prstGeom prst="rect">
            <a:avLst/>
          </a:prstGeom>
          <a:noFill/>
        </p:spPr>
      </p:pic>
      <p:pic>
        <p:nvPicPr>
          <p:cNvPr id="1030" name="Picture 6" descr="http://www.fresher.ru/images6/oboi-s-krolikami/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068960"/>
            <a:ext cx="3384376" cy="2664296"/>
          </a:xfrm>
          <a:prstGeom prst="rect">
            <a:avLst/>
          </a:prstGeom>
          <a:noFill/>
        </p:spPr>
      </p:pic>
      <p:pic>
        <p:nvPicPr>
          <p:cNvPr id="1032" name="Picture 8" descr="http://ohota.clan.su/_fr/1/23364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501008"/>
            <a:ext cx="4762500" cy="297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hostingkartinok.com/image/01201111/a1a47638097cf2a1ceb4d08476d85c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1728192" cy="2520280"/>
          </a:xfrm>
          <a:prstGeom prst="rect">
            <a:avLst/>
          </a:prstGeom>
          <a:noFill/>
        </p:spPr>
      </p:pic>
      <p:pic>
        <p:nvPicPr>
          <p:cNvPr id="5" name="Picture 2" descr="http://hostingkartinok.com/image/01201111/a1a47638097cf2a1ceb4d08476d85c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76672"/>
            <a:ext cx="1728192" cy="2520280"/>
          </a:xfrm>
          <a:prstGeom prst="rect">
            <a:avLst/>
          </a:prstGeom>
          <a:noFill/>
        </p:spPr>
      </p:pic>
      <p:pic>
        <p:nvPicPr>
          <p:cNvPr id="27652" name="Picture 4" descr="http://russianpoetry.ru/images/photos/medium/article95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76672"/>
            <a:ext cx="2736304" cy="3140968"/>
          </a:xfrm>
          <a:prstGeom prst="rect">
            <a:avLst/>
          </a:prstGeom>
          <a:noFill/>
        </p:spPr>
      </p:pic>
      <p:pic>
        <p:nvPicPr>
          <p:cNvPr id="8" name="Picture 4" descr="http://russianpoetry.ru/images/photos/medium/article95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484784"/>
            <a:ext cx="2736304" cy="3140968"/>
          </a:xfrm>
          <a:prstGeom prst="rect">
            <a:avLst/>
          </a:prstGeom>
          <a:noFill/>
        </p:spPr>
      </p:pic>
      <p:pic>
        <p:nvPicPr>
          <p:cNvPr id="9" name="Picture 4" descr="http://russianpoetry.ru/images/photos/medium/article95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501008"/>
            <a:ext cx="2736304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9698" name="Picture 2" descr="C:\Users\Ирина\Desktop\Новая папка (2)\Отсканировано 20.11.2014 18-3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59" cy="5455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Ирина\Desktop\Новая папка (2)\Отсканировано 20.11.2014 18-32 (2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568951" cy="4524524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187624" y="2852936"/>
            <a:ext cx="43204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763688" y="2852936"/>
            <a:ext cx="43204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572000" y="3068960"/>
            <a:ext cx="43204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76056" y="3068960"/>
            <a:ext cx="43204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84168" y="2996952"/>
            <a:ext cx="43204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660232" y="2996952"/>
            <a:ext cx="43204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75856" y="378904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580112" y="378904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923928" y="5013176"/>
            <a:ext cx="3114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/>
              <a:t>2*3=6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</TotalTime>
  <Words>24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Умножаем числа урок 41</vt:lpstr>
      <vt:lpstr>Сосчитайте 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Умножаем числа урок 41</dc:title>
  <dc:creator>RePack by SPecialiST</dc:creator>
  <cp:lastModifiedBy>RePack by SPecialiST</cp:lastModifiedBy>
  <cp:revision>4</cp:revision>
  <dcterms:created xsi:type="dcterms:W3CDTF">2014-11-20T14:13:02Z</dcterms:created>
  <dcterms:modified xsi:type="dcterms:W3CDTF">2014-11-20T14:50:32Z</dcterms:modified>
</cp:coreProperties>
</file>