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05426B1-FD2E-4DF0-AF4F-9A4ACC74176A}" type="datetimeFigureOut">
              <a:rPr lang="ru-RU" smtClean="0"/>
              <a:pPr/>
              <a:t>20.11.2014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5BA403E-8849-41A7-99BB-D0A859DFFB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«Умножаем числа»</a:t>
            </a:r>
            <a:br>
              <a:rPr lang="ru-RU" dirty="0" smtClean="0"/>
            </a:br>
            <a:r>
              <a:rPr lang="ru-RU" dirty="0" smtClean="0"/>
              <a:t>урок 40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772400" cy="119970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Учитель начальных классов</a:t>
            </a:r>
          </a:p>
          <a:p>
            <a:r>
              <a:rPr lang="ru-RU" dirty="0" smtClean="0"/>
              <a:t>МБОУ «ООШ с. Ивановки»</a:t>
            </a:r>
          </a:p>
          <a:p>
            <a:r>
              <a:rPr lang="ru-RU" dirty="0" smtClean="0"/>
              <a:t>МО «</a:t>
            </a:r>
            <a:r>
              <a:rPr lang="ru-RU" dirty="0" err="1" smtClean="0"/>
              <a:t>Енотаевский</a:t>
            </a:r>
            <a:r>
              <a:rPr lang="ru-RU" dirty="0" smtClean="0"/>
              <a:t> район»</a:t>
            </a:r>
          </a:p>
          <a:p>
            <a:r>
              <a:rPr lang="ru-RU" dirty="0" smtClean="0"/>
              <a:t>Боброва И.В.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484784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1+4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484784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3+1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1484784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4+1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492896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5-3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7824" y="2492896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3+2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436096" y="2420888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5-2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39552" y="3501008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6-1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987824" y="3501008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4-3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3429000"/>
            <a:ext cx="237626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2+3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11560" y="1484784"/>
            <a:ext cx="223224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83568" y="3501008"/>
            <a:ext cx="223224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987824" y="2492896"/>
            <a:ext cx="223224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5436096" y="1484784"/>
            <a:ext cx="223224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436096" y="3429000"/>
            <a:ext cx="2232248" cy="914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Ирина\Desktop\Новая папка (2)\Отсканировано 19.11.2014 15-56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280920" cy="60486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Ирина\Desktop\Новая папка (2)\Отсканировано 19.11.2014 15-56 (2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Ирина\Desktop\Новая папка (2)\Отсканировано 19.11.2014 15-56 (3)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5" y="188640"/>
            <a:ext cx="8784976" cy="61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74</TotalTime>
  <Words>31</Words>
  <Application>Microsoft Office PowerPoint</Application>
  <PresentationFormat>Экран (4:3)</PresentationFormat>
  <Paragraphs>14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Открытая</vt:lpstr>
      <vt:lpstr>«Умножаем числа» урок 40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«Умножаем числа» урок 40</dc:title>
  <dc:creator>RePack by SPecialiST</dc:creator>
  <cp:lastModifiedBy>RePack by SPecialiST</cp:lastModifiedBy>
  <cp:revision>9</cp:revision>
  <dcterms:created xsi:type="dcterms:W3CDTF">2014-11-19T11:33:44Z</dcterms:created>
  <dcterms:modified xsi:type="dcterms:W3CDTF">2014-11-20T15:36:50Z</dcterms:modified>
</cp:coreProperties>
</file>