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2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55CE77-0981-4A82-80EA-90F53853D7C2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BB75B2C-F217-402F-A728-F96DFAFC0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5CE77-0981-4A82-80EA-90F53853D7C2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75B2C-F217-402F-A728-F96DFAFC0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5CE77-0981-4A82-80EA-90F53853D7C2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75B2C-F217-402F-A728-F96DFAFC0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5CE77-0981-4A82-80EA-90F53853D7C2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75B2C-F217-402F-A728-F96DFAFC0A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5CE77-0981-4A82-80EA-90F53853D7C2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75B2C-F217-402F-A728-F96DFAFC0A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5CE77-0981-4A82-80EA-90F53853D7C2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75B2C-F217-402F-A728-F96DFAFC0A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5CE77-0981-4A82-80EA-90F53853D7C2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75B2C-F217-402F-A728-F96DFAFC0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5CE77-0981-4A82-80EA-90F53853D7C2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75B2C-F217-402F-A728-F96DFAFC0A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5CE77-0981-4A82-80EA-90F53853D7C2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75B2C-F217-402F-A728-F96DFAFC0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655CE77-0981-4A82-80EA-90F53853D7C2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B75B2C-F217-402F-A728-F96DFAFC0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55CE77-0981-4A82-80EA-90F53853D7C2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BB75B2C-F217-402F-A728-F96DFAFC0AB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655CE77-0981-4A82-80EA-90F53853D7C2}" type="datetimeFigureOut">
              <a:rPr lang="ru-RU" smtClean="0"/>
              <a:pPr/>
              <a:t>25.12.2014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BB75B2C-F217-402F-A728-F96DFAFC0A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42;&#1089;&#1087;&#1086;&#1084;&#1080;&#1085;&#1072;&#1077;&#1084;%20&#1087;&#1088;&#1086;&#1081;&#1076;&#1077;&#1085;&#1085;&#1086;&#1077;&#187;%20&#1091;&#1088;&#1086;&#1082;%2058.pptx" TargetMode="External"/><Relationship Id="rId2" Type="http://schemas.openxmlformats.org/officeDocument/2006/relationships/hyperlink" Target="http://go.mail.ru/search_images?q=++%D0%BA%D0%B0%D1%80%D1%82%D0%B8%D0%BD%D0%BA%D0%B0+%D0%BB%D1%8B%D0%B6%D0%BD%D0%B8%D0%BA%D0%B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«Вспоминаем пройденное»</a:t>
            </a:r>
            <a:br>
              <a:rPr lang="ru-RU" sz="4000" dirty="0" smtClean="0"/>
            </a:br>
            <a:r>
              <a:rPr lang="ru-RU" sz="4000" dirty="0" smtClean="0"/>
              <a:t>урок 55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Учитель начальных классов</a:t>
            </a:r>
          </a:p>
          <a:p>
            <a:r>
              <a:rPr lang="ru-RU" dirty="0" smtClean="0"/>
              <a:t>МБОУ «ООШ с. Ивановки»</a:t>
            </a:r>
          </a:p>
          <a:p>
            <a:r>
              <a:rPr lang="ru-RU" dirty="0" smtClean="0"/>
              <a:t>МО «</a:t>
            </a:r>
            <a:r>
              <a:rPr lang="ru-RU" dirty="0" err="1" smtClean="0"/>
              <a:t>Енотаевский</a:t>
            </a:r>
            <a:r>
              <a:rPr lang="ru-RU" dirty="0" smtClean="0"/>
              <a:t> район»</a:t>
            </a:r>
          </a:p>
          <a:p>
            <a:r>
              <a:rPr lang="ru-RU" dirty="0" smtClean="0"/>
              <a:t>Боброва И.В.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олилиния 3"/>
          <p:cNvSpPr/>
          <p:nvPr/>
        </p:nvSpPr>
        <p:spPr>
          <a:xfrm>
            <a:off x="827584" y="908720"/>
            <a:ext cx="7848872" cy="5040830"/>
          </a:xfrm>
          <a:custGeom>
            <a:avLst/>
            <a:gdLst>
              <a:gd name="connsiteX0" fmla="*/ 616299 w 6464439"/>
              <a:gd name="connsiteY0" fmla="*/ 1269442 h 3744686"/>
              <a:gd name="connsiteX1" fmla="*/ 566057 w 6464439"/>
              <a:gd name="connsiteY1" fmla="*/ 1219200 h 3744686"/>
              <a:gd name="connsiteX2" fmla="*/ 4012642 w 6464439"/>
              <a:gd name="connsiteY2" fmla="*/ 355042 h 3744686"/>
              <a:gd name="connsiteX3" fmla="*/ 274655 w 6464439"/>
              <a:gd name="connsiteY3" fmla="*/ 3349451 h 3744686"/>
              <a:gd name="connsiteX4" fmla="*/ 5539991 w 6464439"/>
              <a:gd name="connsiteY4" fmla="*/ 2726453 h 3744686"/>
              <a:gd name="connsiteX5" fmla="*/ 5821345 w 6464439"/>
              <a:gd name="connsiteY5" fmla="*/ 2615921 h 3744686"/>
              <a:gd name="connsiteX6" fmla="*/ 5921829 w 6464439"/>
              <a:gd name="connsiteY6" fmla="*/ 2646066 h 3744686"/>
              <a:gd name="connsiteX7" fmla="*/ 5972070 w 6464439"/>
              <a:gd name="connsiteY7" fmla="*/ 2696308 h 3744686"/>
              <a:gd name="connsiteX8" fmla="*/ 5972070 w 6464439"/>
              <a:gd name="connsiteY8" fmla="*/ 2625969 h 3744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464439" h="3744686">
                <a:moveTo>
                  <a:pt x="616299" y="1269442"/>
                </a:moveTo>
                <a:cubicBezTo>
                  <a:pt x="308149" y="1320521"/>
                  <a:pt x="0" y="1371600"/>
                  <a:pt x="566057" y="1219200"/>
                </a:cubicBezTo>
                <a:cubicBezTo>
                  <a:pt x="1132114" y="1066800"/>
                  <a:pt x="4061209" y="0"/>
                  <a:pt x="4012642" y="355042"/>
                </a:cubicBezTo>
                <a:cubicBezTo>
                  <a:pt x="3964075" y="710084"/>
                  <a:pt x="20097" y="2954216"/>
                  <a:pt x="274655" y="3349451"/>
                </a:cubicBezTo>
                <a:cubicBezTo>
                  <a:pt x="529213" y="3744686"/>
                  <a:pt x="4615543" y="2848708"/>
                  <a:pt x="5539991" y="2726453"/>
                </a:cubicBezTo>
                <a:cubicBezTo>
                  <a:pt x="6464439" y="2604198"/>
                  <a:pt x="5757705" y="2629319"/>
                  <a:pt x="5821345" y="2615921"/>
                </a:cubicBezTo>
                <a:cubicBezTo>
                  <a:pt x="5884985" y="2602523"/>
                  <a:pt x="5896708" y="2632668"/>
                  <a:pt x="5921829" y="2646066"/>
                </a:cubicBezTo>
                <a:cubicBezTo>
                  <a:pt x="5946950" y="2659464"/>
                  <a:pt x="5963697" y="2699658"/>
                  <a:pt x="5972070" y="2696308"/>
                </a:cubicBezTo>
                <a:cubicBezTo>
                  <a:pt x="5980444" y="2692959"/>
                  <a:pt x="5978769" y="2641042"/>
                  <a:pt x="5972070" y="2625969"/>
                </a:cubicBezTo>
              </a:path>
            </a:pathLst>
          </a:cu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go1.imgsmail.ru/imgpreview?key=2ad32a7a46f0b99&amp;mb=imgdb_preview_15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908720"/>
            <a:ext cx="936104" cy="1296144"/>
          </a:xfrm>
          <a:prstGeom prst="rect">
            <a:avLst/>
          </a:prstGeom>
          <a:noFill/>
        </p:spPr>
      </p:pic>
      <p:pic>
        <p:nvPicPr>
          <p:cNvPr id="6" name="Picture 2" descr="http://go1.imgsmail.ru/imgpreview?key=2ad32a7a46f0b99&amp;mb=imgdb_preview_15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32656"/>
            <a:ext cx="936104" cy="1296144"/>
          </a:xfrm>
          <a:prstGeom prst="rect">
            <a:avLst/>
          </a:prstGeom>
          <a:noFill/>
        </p:spPr>
      </p:pic>
      <p:pic>
        <p:nvPicPr>
          <p:cNvPr id="7" name="Picture 2" descr="http://go1.imgsmail.ru/imgpreview?key=2ad32a7a46f0b99&amp;mb=imgdb_preview_15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772816"/>
            <a:ext cx="936104" cy="1296144"/>
          </a:xfrm>
          <a:prstGeom prst="rect">
            <a:avLst/>
          </a:prstGeom>
          <a:noFill/>
        </p:spPr>
      </p:pic>
      <p:pic>
        <p:nvPicPr>
          <p:cNvPr id="8" name="Picture 2" descr="http://go1.imgsmail.ru/imgpreview?key=2ad32a7a46f0b99&amp;mb=imgdb_preview_15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852936"/>
            <a:ext cx="792088" cy="1213445"/>
          </a:xfrm>
          <a:prstGeom prst="rect">
            <a:avLst/>
          </a:prstGeom>
          <a:noFill/>
        </p:spPr>
      </p:pic>
      <p:pic>
        <p:nvPicPr>
          <p:cNvPr id="9" name="Picture 2" descr="http://go1.imgsmail.ru/imgpreview?key=2ad32a7a46f0b99&amp;mb=imgdb_preview_15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293096"/>
            <a:ext cx="936104" cy="1296144"/>
          </a:xfrm>
          <a:prstGeom prst="rect">
            <a:avLst/>
          </a:prstGeom>
          <a:noFill/>
        </p:spPr>
      </p:pic>
      <p:pic>
        <p:nvPicPr>
          <p:cNvPr id="10" name="Picture 2" descr="http://go1.imgsmail.ru/imgpreview?key=2ad32a7a46f0b99&amp;mb=imgdb_preview_15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3861048"/>
            <a:ext cx="936104" cy="1296144"/>
          </a:xfrm>
          <a:prstGeom prst="rect">
            <a:avLst/>
          </a:prstGeom>
          <a:noFill/>
        </p:spPr>
      </p:pic>
      <p:pic>
        <p:nvPicPr>
          <p:cNvPr id="11" name="Picture 2" descr="http://go1.imgsmail.ru/imgpreview?key=2ad32a7a46f0b99&amp;mb=imgdb_preview_15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3429000"/>
            <a:ext cx="936104" cy="1296144"/>
          </a:xfrm>
          <a:prstGeom prst="rect">
            <a:avLst/>
          </a:prstGeom>
          <a:noFill/>
        </p:spPr>
      </p:pic>
      <p:pic>
        <p:nvPicPr>
          <p:cNvPr id="1028" name="Picture 4" descr="http://img-2004-01.photosight.ru/31/40049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76672"/>
            <a:ext cx="1584176" cy="1944216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763688" y="980728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2699792" y="119675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+</a:t>
            </a:r>
            <a:endParaRPr lang="ru-RU" sz="28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131840" y="1124744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139952" y="4046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7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6012160" y="1556792"/>
            <a:ext cx="511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+</a:t>
            </a:r>
            <a:endParaRPr lang="ru-RU" sz="32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516216" y="1556792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3419872" y="1844825"/>
            <a:ext cx="576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8</a:t>
            </a:r>
            <a:endParaRPr lang="ru-RU" sz="3600" dirty="0"/>
          </a:p>
        </p:txBody>
      </p:sp>
      <p:sp>
        <p:nvSpPr>
          <p:cNvPr id="20" name="TextBox 19"/>
          <p:cNvSpPr txBox="1"/>
          <p:nvPr/>
        </p:nvSpPr>
        <p:spPr>
          <a:xfrm>
            <a:off x="3275856" y="2780928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-</a:t>
            </a:r>
            <a:endParaRPr lang="ru-RU" sz="36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779912" y="2852936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971600" y="3861048"/>
            <a:ext cx="720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+</a:t>
            </a:r>
            <a:endParaRPr lang="ru-RU" sz="36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547664" y="3789040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1835696" y="2852936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6</a:t>
            </a:r>
            <a:endParaRPr lang="ru-RU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179512" y="4293096"/>
            <a:ext cx="432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9</a:t>
            </a:r>
            <a:endParaRPr lang="ru-RU" sz="3600" dirty="0"/>
          </a:p>
        </p:txBody>
      </p:sp>
      <p:sp>
        <p:nvSpPr>
          <p:cNvPr id="26" name="TextBox 25"/>
          <p:cNvSpPr txBox="1"/>
          <p:nvPr/>
        </p:nvSpPr>
        <p:spPr>
          <a:xfrm>
            <a:off x="1547664" y="5301208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-</a:t>
            </a:r>
            <a:endParaRPr lang="ru-RU" sz="36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979712" y="5301208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3059832" y="3933056"/>
            <a:ext cx="504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7</a:t>
            </a:r>
            <a:endParaRPr lang="ru-RU" sz="3600" dirty="0"/>
          </a:p>
        </p:txBody>
      </p:sp>
      <p:sp>
        <p:nvSpPr>
          <p:cNvPr id="29" name="TextBox 28"/>
          <p:cNvSpPr txBox="1"/>
          <p:nvPr/>
        </p:nvSpPr>
        <p:spPr>
          <a:xfrm>
            <a:off x="4716016" y="4725144"/>
            <a:ext cx="551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+</a:t>
            </a:r>
            <a:endParaRPr lang="ru-RU" sz="36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5292080" y="4869160"/>
            <a:ext cx="504056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940153" y="3501008"/>
            <a:ext cx="792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10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5259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9                9                             17</a:t>
            </a:r>
          </a:p>
          <a:p>
            <a:r>
              <a:rPr lang="ru-RU" sz="3600" dirty="0" smtClean="0"/>
              <a:t>         10               19        10</a:t>
            </a:r>
          </a:p>
          <a:p>
            <a:r>
              <a:rPr lang="ru-RU" sz="3600" dirty="0" smtClean="0"/>
              <a:t>1                10                            7</a:t>
            </a:r>
          </a:p>
          <a:p>
            <a:r>
              <a:rPr lang="ru-RU" sz="3600" dirty="0" smtClean="0"/>
              <a:t>                  </a:t>
            </a:r>
          </a:p>
          <a:p>
            <a:r>
              <a:rPr lang="ru-RU" sz="3600" dirty="0" smtClean="0"/>
              <a:t>             10</a:t>
            </a:r>
          </a:p>
          <a:p>
            <a:r>
              <a:rPr lang="ru-RU" sz="3600" dirty="0" smtClean="0"/>
              <a:t>13</a:t>
            </a:r>
          </a:p>
          <a:p>
            <a:r>
              <a:rPr lang="ru-RU" sz="3600" dirty="0" smtClean="0"/>
              <a:t>             3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636912"/>
            <a:ext cx="7920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2636912"/>
            <a:ext cx="7920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884368" y="2564904"/>
            <a:ext cx="7920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187624" y="1844824"/>
            <a:ext cx="108012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851920" y="1844824"/>
            <a:ext cx="108012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236296" y="2564904"/>
            <a:ext cx="648072" cy="5040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1187624" y="2564904"/>
            <a:ext cx="108012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3923928" y="2492896"/>
            <a:ext cx="108012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7020272" y="1772816"/>
            <a:ext cx="108012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1619672" y="4221088"/>
            <a:ext cx="108012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1691680" y="4941168"/>
            <a:ext cx="1080120" cy="4320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/>
          <p:cNvSpPr/>
          <p:nvPr/>
        </p:nvSpPr>
        <p:spPr>
          <a:xfrm>
            <a:off x="2627784" y="5013176"/>
            <a:ext cx="7920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8674" name="Picture 2" descr="http://std3.ru/f8/70/1380149896-f870525f64cdd4e4ead09a255f5379fd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1656183" cy="2448272"/>
          </a:xfrm>
          <a:prstGeom prst="rect">
            <a:avLst/>
          </a:prstGeom>
          <a:noFill/>
        </p:spPr>
      </p:pic>
      <p:pic>
        <p:nvPicPr>
          <p:cNvPr id="5" name="Picture 2" descr="http://std3.ru/f8/70/1380149896-f870525f64cdd4e4ead09a255f5379fd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564904"/>
            <a:ext cx="1656183" cy="2160240"/>
          </a:xfrm>
          <a:prstGeom prst="rect">
            <a:avLst/>
          </a:prstGeom>
          <a:noFill/>
        </p:spPr>
      </p:pic>
      <p:pic>
        <p:nvPicPr>
          <p:cNvPr id="6" name="Picture 2" descr="http://std3.ru/f8/70/1380149896-f870525f64cdd4e4ead09a255f5379fd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92896"/>
            <a:ext cx="1512168" cy="237626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115616" y="1124744"/>
            <a:ext cx="936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15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95537" y="3212976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10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3212976"/>
            <a:ext cx="764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5</a:t>
            </a:r>
            <a:endParaRPr lang="ru-RU" sz="3600" dirty="0"/>
          </a:p>
        </p:txBody>
      </p:sp>
      <p:sp>
        <p:nvSpPr>
          <p:cNvPr id="11" name="TextBox 10"/>
          <p:cNvSpPr txBox="1"/>
          <p:nvPr/>
        </p:nvSpPr>
        <p:spPr>
          <a:xfrm>
            <a:off x="4932040" y="2420888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10+5</a:t>
            </a:r>
          </a:p>
          <a:p>
            <a:r>
              <a:rPr lang="ru-RU" sz="3600" dirty="0" smtClean="0"/>
              <a:t>15-5</a:t>
            </a:r>
          </a:p>
          <a:p>
            <a:r>
              <a:rPr lang="ru-RU" sz="3600" dirty="0" smtClean="0"/>
              <a:t>15-10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22" name="Picture 2" descr="http://defositfiles.com/uploads/posts/2010-10/1286614376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6632"/>
            <a:ext cx="2592288" cy="2924944"/>
          </a:xfrm>
          <a:prstGeom prst="rect">
            <a:avLst/>
          </a:prstGeom>
          <a:noFill/>
        </p:spPr>
      </p:pic>
      <p:pic>
        <p:nvPicPr>
          <p:cNvPr id="5" name="Picture 2" descr="http://defositfiles.com/uploads/posts/2010-10/1286614376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520" y="2852936"/>
            <a:ext cx="2592288" cy="2924944"/>
          </a:xfrm>
          <a:prstGeom prst="rect">
            <a:avLst/>
          </a:prstGeom>
          <a:noFill/>
        </p:spPr>
      </p:pic>
      <p:pic>
        <p:nvPicPr>
          <p:cNvPr id="6" name="Picture 2" descr="http://defositfiles.com/uploads/posts/2010-10/1286614376_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484784"/>
            <a:ext cx="2232248" cy="292494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91680" y="908720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10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203849" y="2564904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17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259632" y="4149080"/>
            <a:ext cx="457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7</a:t>
            </a:r>
            <a:endParaRPr lang="ru-RU" sz="3600" dirty="0"/>
          </a:p>
        </p:txBody>
      </p:sp>
      <p:sp>
        <p:nvSpPr>
          <p:cNvPr id="13" name="TextBox 12"/>
          <p:cNvSpPr txBox="1"/>
          <p:nvPr/>
        </p:nvSpPr>
        <p:spPr>
          <a:xfrm>
            <a:off x="5436096" y="2276872"/>
            <a:ext cx="25202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10+7</a:t>
            </a:r>
          </a:p>
          <a:p>
            <a:r>
              <a:rPr lang="ru-RU" sz="3600" dirty="0" smtClean="0"/>
              <a:t>17-10</a:t>
            </a:r>
          </a:p>
          <a:p>
            <a:r>
              <a:rPr lang="ru-RU" sz="3600" dirty="0" smtClean="0"/>
              <a:t>17-7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1746" name="Picture 2" descr="http://shop.svadba-moscow.ru/images/shariki/shar-zol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800200" cy="2592288"/>
          </a:xfrm>
          <a:prstGeom prst="rect">
            <a:avLst/>
          </a:prstGeom>
          <a:noFill/>
        </p:spPr>
      </p:pic>
      <p:pic>
        <p:nvPicPr>
          <p:cNvPr id="5" name="Picture 2" descr="http://shop.svadba-moscow.ru/images/shariki/shar-zol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340768"/>
            <a:ext cx="1800200" cy="2592288"/>
          </a:xfrm>
          <a:prstGeom prst="rect">
            <a:avLst/>
          </a:prstGeom>
          <a:noFill/>
        </p:spPr>
      </p:pic>
      <p:pic>
        <p:nvPicPr>
          <p:cNvPr id="6" name="Picture 2" descr="http://shop.svadba-moscow.ru/images/shariki/shar-zol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852936"/>
            <a:ext cx="1800200" cy="25922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55576" y="1196752"/>
            <a:ext cx="1128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10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915816" y="2564904"/>
            <a:ext cx="476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2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1043608" y="3789040"/>
            <a:ext cx="740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012160" y="2276872"/>
            <a:ext cx="161935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10+2</a:t>
            </a:r>
          </a:p>
          <a:p>
            <a:r>
              <a:rPr lang="ru-RU" sz="3600" dirty="0" smtClean="0"/>
              <a:t>12-2</a:t>
            </a:r>
          </a:p>
          <a:p>
            <a:r>
              <a:rPr lang="ru-RU" sz="3600" dirty="0" smtClean="0"/>
              <a:t>12-10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</a:t>
            </a:r>
          </a:p>
          <a:p>
            <a:r>
              <a:rPr lang="ru-RU" dirty="0" smtClean="0"/>
              <a:t>                                        </a:t>
            </a:r>
            <a:r>
              <a:rPr lang="ru-RU" sz="3600" dirty="0" smtClean="0"/>
              <a:t>14-4</a:t>
            </a:r>
          </a:p>
          <a:p>
            <a:r>
              <a:rPr lang="ru-RU" sz="3600" dirty="0" smtClean="0"/>
              <a:t>                              10+4</a:t>
            </a:r>
          </a:p>
          <a:p>
            <a:r>
              <a:rPr lang="ru-RU" sz="3600" dirty="0" smtClean="0"/>
              <a:t>                              14-10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2770" name="Picture 2" descr="http://demiart.ru/forum/uploads5/post-1259426-12695308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2448272" cy="2520280"/>
          </a:xfrm>
          <a:prstGeom prst="rect">
            <a:avLst/>
          </a:prstGeom>
          <a:noFill/>
        </p:spPr>
      </p:pic>
      <p:pic>
        <p:nvPicPr>
          <p:cNvPr id="5" name="Picture 2" descr="http://demiart.ru/forum/uploads5/post-1259426-12695308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404664"/>
            <a:ext cx="2448272" cy="2520280"/>
          </a:xfrm>
          <a:prstGeom prst="rect">
            <a:avLst/>
          </a:prstGeom>
          <a:noFill/>
        </p:spPr>
      </p:pic>
      <p:pic>
        <p:nvPicPr>
          <p:cNvPr id="6" name="Picture 2" descr="http://demiart.ru/forum/uploads5/post-1259426-12695308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492896"/>
            <a:ext cx="2448272" cy="252028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043609" y="908720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14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547664" y="3212976"/>
            <a:ext cx="692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4</a:t>
            </a:r>
            <a:endParaRPr lang="ru-RU" sz="3600" dirty="0"/>
          </a:p>
        </p:txBody>
      </p:sp>
      <p:sp>
        <p:nvSpPr>
          <p:cNvPr id="9" name="TextBox 8"/>
          <p:cNvSpPr txBox="1"/>
          <p:nvPr/>
        </p:nvSpPr>
        <p:spPr>
          <a:xfrm>
            <a:off x="3635896" y="1412776"/>
            <a:ext cx="3802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?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3794" name="Picture 2" descr="http://demiart.ru/forum/uploads4/post-387214-12595016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1800200" cy="2520280"/>
          </a:xfrm>
          <a:prstGeom prst="rect">
            <a:avLst/>
          </a:prstGeom>
          <a:noFill/>
        </p:spPr>
      </p:pic>
      <p:pic>
        <p:nvPicPr>
          <p:cNvPr id="5" name="Picture 2" descr="http://demiart.ru/forum/uploads4/post-387214-12595016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196752"/>
            <a:ext cx="1800200" cy="2520280"/>
          </a:xfrm>
          <a:prstGeom prst="rect">
            <a:avLst/>
          </a:prstGeom>
          <a:noFill/>
        </p:spPr>
      </p:pic>
      <p:pic>
        <p:nvPicPr>
          <p:cNvPr id="6" name="Picture 2" descr="http://demiart.ru/forum/uploads4/post-387214-1259501616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132856"/>
            <a:ext cx="1830933" cy="245191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99592" y="980728"/>
            <a:ext cx="10801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18</a:t>
            </a:r>
            <a:endParaRPr lang="ru-RU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2411761" y="1988840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10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115616" y="2852936"/>
            <a:ext cx="740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5220072" y="2204864"/>
            <a:ext cx="1619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18-10</a:t>
            </a:r>
          </a:p>
          <a:p>
            <a:r>
              <a:rPr lang="ru-RU" sz="3600" dirty="0" smtClean="0"/>
              <a:t>18-8</a:t>
            </a:r>
          </a:p>
          <a:p>
            <a:r>
              <a:rPr lang="ru-RU" sz="3600" dirty="0" smtClean="0"/>
              <a:t>10+8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>
                <a:hlinkClick r:id="rId2"/>
              </a:rPr>
              <a:t>http://go.mail.ru/search_images?q=++%D0%BA%D0%B0%D1%80%D1%82%D0%B8%D0%BD%D0%BA%D0%B0+%D0%BB%D1%8B%D0%B6%D0%BD%D0%B8%D0%BA%D0%B0#urlhash=5721357402546456848</a:t>
            </a:r>
            <a:endParaRPr lang="ru-RU" sz="1400" dirty="0" smtClean="0"/>
          </a:p>
          <a:p>
            <a:r>
              <a:rPr lang="en-US" sz="1400" dirty="0" smtClean="0">
                <a:hlinkClick r:id="rId3" action="ppaction://hlinkpres?slideindex=1&amp;slidetitle="/>
              </a:rPr>
              <a:t>http</a:t>
            </a:r>
            <a:r>
              <a:rPr lang="en-US" sz="1400" dirty="0" smtClean="0">
                <a:hlinkClick r:id="rId3" action="ppaction://hlinkpres?slideindex=1&amp;slidetitle="/>
              </a:rPr>
              <a:t>://go.mail.ru/search_images?q=%D0%BA%D0%B0%D1%80%D1%82%D0%B8%D0%BD%D0%BA%D0%B0+%D1%88%D0%B0%D1%80%D0%B8%D0%BA&amp;us=16&amp;usln=3&amp;usstr=++%D0%BA%D0%B0%D1%80%D1%82%D0%B8%D0%BD%D0%BA%D0%B0+%D1%88%D0%B0%D1%80%D0%B8%D0%BA&amp;hasnavig=0#urlhash=4959897864695355814</a:t>
            </a:r>
            <a:endParaRPr lang="ru-RU" sz="1400" dirty="0" smtClean="0"/>
          </a:p>
          <a:p>
            <a:r>
              <a:rPr lang="en-US" sz="1400" dirty="0" smtClean="0">
                <a:hlinkClick r:id="rId3" action="ppaction://hlinkpres?slideindex=1&amp;slidetitle="/>
              </a:rPr>
              <a:t>http://go.mail.ru/search_images?q=%D0%BA%D0%B0%D1%80%D1%82%D0%B8%D0%BD%D0%BA%D0%B0+%D1%88%D0%B0%D1%80%D0%B8%D0%BA&amp;us=16&amp;usln=3&amp;usstr=++%D0%BA%D0%B0%D1%80%D1%82%D0%B8%D0%BD%D0%BA%D0%B0+%D1%88%D0%B0%D1%80%D0%B8%D0%BA&amp;hasnavig=0#urlhash=8356554482954661097</a:t>
            </a: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548680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 action="ppaction://hlinkpres?slideindex=1&amp;slidetitle="/>
              </a:rPr>
              <a:t>http://go.mail.ru/search_images?q=+%D1%84%D0%BB%D0%B0%D0%B6%D0%BE%D0%BA+%D0%BA%D0%B0%D1%80%D1%82%D0%B8%D0%BD%D0%BA%D0%B0#urlhash=192866054646467481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90</TotalTime>
  <Words>121</Words>
  <Application>Microsoft Office PowerPoint</Application>
  <PresentationFormat>Экран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«Вспоминаем пройденное» урок 55</vt:lpstr>
      <vt:lpstr>Слайд 2</vt:lpstr>
      <vt:lpstr>   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«Вспоминаем пройденное» урок 55</dc:title>
  <dc:creator>RePack by SPecialiST</dc:creator>
  <cp:lastModifiedBy>RePack by SPecialiST</cp:lastModifiedBy>
  <cp:revision>10</cp:revision>
  <dcterms:created xsi:type="dcterms:W3CDTF">2014-12-15T14:41:08Z</dcterms:created>
  <dcterms:modified xsi:type="dcterms:W3CDTF">2014-12-25T16:53:44Z</dcterms:modified>
</cp:coreProperties>
</file>