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6CE7BD-1482-4318-8597-FD4CAB03FFB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FDB459-9BE9-4C24-8E26-84977D9AF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CE7BD-1482-4318-8597-FD4CAB03FFB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DB459-9BE9-4C24-8E26-84977D9AF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CE7BD-1482-4318-8597-FD4CAB03FFB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DB459-9BE9-4C24-8E26-84977D9AF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CE7BD-1482-4318-8597-FD4CAB03FFB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DB459-9BE9-4C24-8E26-84977D9AFD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CE7BD-1482-4318-8597-FD4CAB03FFB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DB459-9BE9-4C24-8E26-84977D9AFD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CE7BD-1482-4318-8597-FD4CAB03FFB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DB459-9BE9-4C24-8E26-84977D9AFD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CE7BD-1482-4318-8597-FD4CAB03FFB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DB459-9BE9-4C24-8E26-84977D9AF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CE7BD-1482-4318-8597-FD4CAB03FFB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DB459-9BE9-4C24-8E26-84977D9AFD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CE7BD-1482-4318-8597-FD4CAB03FFB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DB459-9BE9-4C24-8E26-84977D9AF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B6CE7BD-1482-4318-8597-FD4CAB03FFB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DB459-9BE9-4C24-8E26-84977D9AF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6CE7BD-1482-4318-8597-FD4CAB03FFB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FDB459-9BE9-4C24-8E26-84977D9AFD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6CE7BD-1482-4318-8597-FD4CAB03FFB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FDB459-9BE9-4C24-8E26-84977D9AF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76;&#1077;&#1083;&#1080;&#1084;%20&#1095;&#1080;&#1089;&#1083;&#1072;.pp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«Делим числа»</a:t>
            </a:r>
            <a:br>
              <a:rPr lang="ru-RU" dirty="0" smtClean="0"/>
            </a:br>
            <a:r>
              <a:rPr lang="ru-RU" dirty="0" smtClean="0"/>
              <a:t>урок 46</a:t>
            </a:r>
            <a:br>
              <a:rPr lang="ru-RU" dirty="0" smtClean="0"/>
            </a:br>
            <a:r>
              <a:rPr lang="ru-RU" dirty="0" smtClean="0"/>
              <a:t>1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МОБУ «ООШ с. Ивановки»</a:t>
            </a:r>
          </a:p>
          <a:p>
            <a:r>
              <a:rPr lang="ru-RU" dirty="0" smtClean="0"/>
              <a:t>МО «</a:t>
            </a:r>
            <a:r>
              <a:rPr lang="ru-RU" dirty="0" err="1" smtClean="0"/>
              <a:t>Енотаевский</a:t>
            </a:r>
            <a:r>
              <a:rPr lang="ru-RU" dirty="0" smtClean="0"/>
              <a:t> район»</a:t>
            </a:r>
          </a:p>
          <a:p>
            <a:r>
              <a:rPr lang="ru-RU" dirty="0" smtClean="0"/>
              <a:t>Боброва И.В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187624" y="1628800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067944" y="1700808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1700808"/>
            <a:ext cx="36004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59632" y="3068960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804248" y="3068960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4067944" y="4293096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547664" y="4509120"/>
            <a:ext cx="36004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55976" y="3140968"/>
            <a:ext cx="36004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132856"/>
            <a:ext cx="1368152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2132856"/>
            <a:ext cx="1368152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2132856"/>
            <a:ext cx="1368152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3429000"/>
            <a:ext cx="1368152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3429000"/>
            <a:ext cx="1368152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3429000"/>
            <a:ext cx="1368152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259632" y="4725144"/>
            <a:ext cx="1368152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4725144"/>
            <a:ext cx="1368152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95936" y="4725144"/>
            <a:ext cx="1368152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619672" y="249289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771800" y="220486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131840" y="256490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491880" y="292494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067944" y="220486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860032" y="292494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331640" y="350100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763688" y="386104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123728" y="422108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699792" y="350100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419872" y="422108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427984" y="386104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331640" y="4869160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123728" y="544522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go4.imgsmail.ru/imgpreview?key=228800ab55ba755e&amp;mb=imgdb_preview_17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1657350" cy="2190750"/>
          </a:xfrm>
          <a:prstGeom prst="rect">
            <a:avLst/>
          </a:prstGeom>
          <a:noFill/>
        </p:spPr>
      </p:pic>
      <p:pic>
        <p:nvPicPr>
          <p:cNvPr id="5" name="Picture 2" descr="http://go4.imgsmail.ru/imgpreview?key=228800ab55ba755e&amp;mb=imgdb_preview_17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548680"/>
            <a:ext cx="1657350" cy="2190750"/>
          </a:xfrm>
          <a:prstGeom prst="rect">
            <a:avLst/>
          </a:prstGeom>
          <a:noFill/>
        </p:spPr>
      </p:pic>
      <p:pic>
        <p:nvPicPr>
          <p:cNvPr id="6" name="Picture 2" descr="http://go4.imgsmail.ru/imgpreview?key=228800ab55ba755e&amp;mb=imgdb_preview_17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20688"/>
            <a:ext cx="1657350" cy="2190750"/>
          </a:xfrm>
          <a:prstGeom prst="rect">
            <a:avLst/>
          </a:prstGeom>
          <a:noFill/>
        </p:spPr>
      </p:pic>
      <p:pic>
        <p:nvPicPr>
          <p:cNvPr id="7" name="Picture 2" descr="http://go4.imgsmail.ru/imgpreview?key=228800ab55ba755e&amp;mb=imgdb_preview_17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548680"/>
            <a:ext cx="1657350" cy="2190750"/>
          </a:xfrm>
          <a:prstGeom prst="rect">
            <a:avLst/>
          </a:prstGeom>
          <a:noFill/>
        </p:spPr>
      </p:pic>
      <p:pic>
        <p:nvPicPr>
          <p:cNvPr id="8" name="Picture 2" descr="http://go4.imgsmail.ru/imgpreview?key=228800ab55ba755e&amp;mb=imgdb_preview_17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924944"/>
            <a:ext cx="1657350" cy="2190750"/>
          </a:xfrm>
          <a:prstGeom prst="rect">
            <a:avLst/>
          </a:prstGeom>
          <a:noFill/>
        </p:spPr>
      </p:pic>
      <p:pic>
        <p:nvPicPr>
          <p:cNvPr id="9" name="Picture 2" descr="http://go4.imgsmail.ru/imgpreview?key=228800ab55ba755e&amp;mb=imgdb_preview_17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852936"/>
            <a:ext cx="1657350" cy="2190750"/>
          </a:xfrm>
          <a:prstGeom prst="rect">
            <a:avLst/>
          </a:prstGeom>
          <a:noFill/>
        </p:spPr>
      </p:pic>
      <p:pic>
        <p:nvPicPr>
          <p:cNvPr id="10" name="Picture 2" descr="http://go4.imgsmail.ru/imgpreview?key=228800ab55ba755e&amp;mb=imgdb_preview_17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852936"/>
            <a:ext cx="1657350" cy="2190750"/>
          </a:xfrm>
          <a:prstGeom prst="rect">
            <a:avLst/>
          </a:prstGeom>
          <a:noFill/>
        </p:spPr>
      </p:pic>
      <p:pic>
        <p:nvPicPr>
          <p:cNvPr id="11" name="Picture 2" descr="http://go4.imgsmail.ru/imgpreview?key=228800ab55ba755e&amp;mb=imgdb_preview_17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780928"/>
            <a:ext cx="1657350" cy="2190750"/>
          </a:xfrm>
          <a:prstGeom prst="rect">
            <a:avLst/>
          </a:prstGeom>
          <a:noFill/>
        </p:spPr>
      </p:pic>
      <p:sp>
        <p:nvSpPr>
          <p:cNvPr id="12" name="Овал 11"/>
          <p:cNvSpPr/>
          <p:nvPr/>
        </p:nvSpPr>
        <p:spPr>
          <a:xfrm>
            <a:off x="971600" y="5013176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619672" y="5013176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267744" y="5013176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915816" y="5013176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436096" y="5013176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084168" y="5013176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732240" y="5013176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380312" y="5013176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203848" y="5589240"/>
            <a:ext cx="2239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8: 2 =4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27584" y="908720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475656" y="908720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95736" y="908720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771800" y="980728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419872" y="980728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067944" y="980728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716016" y="980728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364088" y="980728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012160" y="980728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588224" y="980728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236296" y="980728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884368" y="908720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5236E-6 L -0.07083 0.304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7197E-6 L 0.24028 0.388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7197E-6 L 0.55521 0.3147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6087E-6 L -0.22466 0.2833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2183E-6 L -0.04323 0.398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2183E-6 L 0.27968 0.3147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2183E-6 L -0.37396 0.283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2183E-6 L -0.12986 0.3776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07355 L 5.55556E-7 0.3145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2183E-6 L -0.5158 0.2726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2183E-6 L -0.27951 0.3670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27584" y="908720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475656" y="908720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95736" y="908720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771800" y="980728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419872" y="980728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067944" y="980728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716016" y="980728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364088" y="980728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012160" y="980728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588224" y="980728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236296" y="980728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884368" y="908720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187624" y="1628800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195736" y="1628800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203848" y="1700808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139952" y="1700808"/>
            <a:ext cx="50405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5236E-6 L -0.07083 0.304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7197E-6 L 0.22448 0.335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7197E-6 L 0.57083 0.3147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2183E-6 L 0.2401 0.6084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3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2183E-6 L -0.27951 0.283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-0.02105 L 0.23038 0.3119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2183E-6 L 0.01979 0.6188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3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6087E-6 L -0.49618 0.2622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2183E-6 L -0.20868 0.3251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2183E-6 L 0.08264 0.3041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2183E-6 L -0.20469 0.6163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3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65495E-6 L 0.09062 0.167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65495E-6 L 0.35035 0.220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14524E-7 L 0.59462 0.1993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65495E-6 L 0.27552 0.5034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C:\Users\Ирина\Desktop\Новая папка (2)\Отсканировано 30.11.2014 15-0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8748464" cy="612067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51920" y="1340768"/>
            <a:ext cx="688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851921" y="2708920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851921" y="3717032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995937" y="479715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7452321" y="1412776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7524329" y="270892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7452321" y="3789040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7524329" y="479715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5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07904" y="126876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07904" y="249289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07904" y="364502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635896" y="479715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164288" y="14127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164288" y="249289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164288" y="357301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236296" y="486916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hlinkClick r:id="rId2" action="ppaction://hlinkpres?slideindex=1&amp;slidetitle="/>
              </a:rPr>
              <a:t>http://go.mail.ru/search_images?q=%D0%BA%D0%B0%D1%80%D1%82%D0%B8%D0%BD%D0%BA%D0%B0%20%D0%B5%D0%BB%D0%BE%D1%87%D0%BA%D0%B8&amp;fr=web&amp;rch=l&amp;jsa=1#urlhash=2488239529999889758</a:t>
            </a: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39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«Делим числа» урок 46 1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«Делим числа» урок 46 1 класс</dc:title>
  <dc:creator>RePack by SPecialiST</dc:creator>
  <cp:lastModifiedBy>RePack by SPecialiST</cp:lastModifiedBy>
  <cp:revision>7</cp:revision>
  <dcterms:created xsi:type="dcterms:W3CDTF">2014-11-30T10:14:15Z</dcterms:created>
  <dcterms:modified xsi:type="dcterms:W3CDTF">2014-12-25T17:01:41Z</dcterms:modified>
</cp:coreProperties>
</file>