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20BD-36E0-44C8-8C8F-44599CE98034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B33D-F84B-4887-B005-64100BA37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3113099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/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i="1" dirty="0" err="1" smtClean="0">
                <a:solidFill>
                  <a:srgbClr val="C00000"/>
                </a:solidFill>
              </a:rPr>
              <a:t>Брейн-ринг</a:t>
            </a:r>
            <a:r>
              <a:rPr lang="ru-RU" sz="8000" dirty="0" smtClean="0">
                <a:solidFill>
                  <a:srgbClr val="C00000"/>
                </a:solidFill>
              </a:rPr>
              <a:t/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/>
            </a:r>
            <a:br>
              <a:rPr lang="ru-RU" sz="8000" dirty="0" smtClean="0">
                <a:solidFill>
                  <a:srgbClr val="C0000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«</a:t>
            </a:r>
            <a:r>
              <a:rPr lang="ru-RU" sz="4000" b="1" i="1" dirty="0" smtClean="0">
                <a:solidFill>
                  <a:srgbClr val="C00000"/>
                </a:solidFill>
              </a:rPr>
              <a:t>Математику уже затем учить надо, что она ум в порядок приводит»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8000" dirty="0" smtClean="0">
                <a:solidFill>
                  <a:srgbClr val="C00000"/>
                </a:solidFill>
              </a:rPr>
              <a:t/>
            </a:r>
            <a:br>
              <a:rPr lang="ru-RU" sz="8000" dirty="0" smtClean="0">
                <a:solidFill>
                  <a:srgbClr val="C00000"/>
                </a:solidFill>
              </a:rPr>
            </a:b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9817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Воспитатель </a:t>
            </a:r>
            <a:r>
              <a:rPr lang="ru-RU" dirty="0" err="1" smtClean="0">
                <a:solidFill>
                  <a:srgbClr val="C00000"/>
                </a:solidFill>
              </a:rPr>
              <a:t>гпд</a:t>
            </a:r>
            <a:r>
              <a:rPr lang="ru-RU" dirty="0" smtClean="0">
                <a:solidFill>
                  <a:srgbClr val="C00000"/>
                </a:solidFill>
              </a:rPr>
              <a:t>: Овчинкина Т.В.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285728"/>
            <a:ext cx="7429552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Разминка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Две сардельки варятся 6 минут. Сколько времени  будут вариться 8 таких сарделек?  </a:t>
            </a: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6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Шла баба в Москву , а навстречу ей шли 3 мужика. Каждый из них нес по мешку, в каждом мешке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коту. Сколько человек направлялось в Москву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лампочек горело в люстре. 2 лампочки перегорели. Сколько лампочек осталось в люстре? </a:t>
            </a: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5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Когда гусь стоит на двух ногах, он весит 4 кг. Сколько будет весить гусь, когда встанет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ногу?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4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 descr="http://im5-tub-ru.yandex.net/i?id=293906782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72008"/>
            <a:ext cx="1266818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85860"/>
            <a:ext cx="66437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+mj-lt"/>
                <a:ea typeface="Calibri" pitchFamily="34" charset="0"/>
                <a:cs typeface="Times New Roman" pitchFamily="18" charset="0"/>
              </a:rPr>
              <a:t>У одного мужчины спросили, сколько у него детей. Он ответил: «У меня 4 сына и у каждого из них есть  сестра. Сколько у мужчины детей?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+mj-lt"/>
                <a:cs typeface="Times New Roman" pitchFamily="18" charset="0"/>
              </a:rPr>
              <a:t>5</a:t>
            </a:r>
            <a:endParaRPr lang="ru-RU" sz="4000" b="1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+mj-lt"/>
                <a:ea typeface="Calibri" pitchFamily="34" charset="0"/>
                <a:cs typeface="Times New Roman" pitchFamily="18" charset="0"/>
              </a:rPr>
              <a:t>Ваня, Петя и Вова отправились в магазин. У магазина они нашли 3 рубля. Сколько  денег  нашел бы Ваня, если бы пошел в магазин один?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+mj-lt"/>
                <a:ea typeface="Calibri" pitchFamily="34" charset="0"/>
                <a:cs typeface="Times New Roman" pitchFamily="18" charset="0"/>
              </a:rPr>
              <a:t>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+mj-lt"/>
              </a:rPr>
              <a:t>Коза </a:t>
            </a:r>
            <a:r>
              <a:rPr lang="ru-RU" sz="2000" dirty="0" err="1" smtClean="0">
                <a:latin typeface="+mj-lt"/>
              </a:rPr>
              <a:t>Люська</a:t>
            </a:r>
            <a:r>
              <a:rPr lang="ru-RU" sz="2000" dirty="0" smtClean="0">
                <a:latin typeface="+mj-lt"/>
              </a:rPr>
              <a:t> забодала забор, который держался на 7 столбиках, 3 столбика упали вместе с </a:t>
            </a:r>
            <a:r>
              <a:rPr lang="ru-RU" sz="2000" dirty="0" smtClean="0">
                <a:latin typeface="+mj-lt"/>
              </a:rPr>
              <a:t>забором</a:t>
            </a:r>
            <a:r>
              <a:rPr lang="ru-RU" sz="2000" dirty="0" smtClean="0">
                <a:latin typeface="+mj-lt"/>
              </a:rPr>
              <a:t>.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Сколько столбиков торчат самостоятельно?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+mj-lt"/>
              </a:rPr>
              <a:t>0</a:t>
            </a:r>
            <a:endParaRPr lang="ru-RU" sz="4000" b="1" dirty="0">
              <a:latin typeface="+mj-lt"/>
            </a:endParaRPr>
          </a:p>
        </p:txBody>
      </p:sp>
      <p:pic>
        <p:nvPicPr>
          <p:cNvPr id="1028" name="Picture 4" descr="http://im6-tub-ru.yandex.net/i?id=275357166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500702"/>
            <a:ext cx="2043081" cy="10715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928990" y="214290"/>
            <a:ext cx="10715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-На столе стояло 3 стакана с вишней. Костя съел один стакан вишни и поставил пустой  стакан на стол.  Сколько стаканов осталось на столе?</a:t>
            </a: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3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357166"/>
            <a:ext cx="792961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какому признаку можно объединить следующие числа?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40,  22,  31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сумме цифр в числе                    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2 ,  9,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 начальной букве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57166"/>
            <a:ext cx="871543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Перед   вами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числа. Постарайтесь разбить их на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пар (верхнее +нижнее) так, чтобы сумма чисел каждой пары равнялась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98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34    19   72   85   87   29   38   65   84   55   47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64    26   79   13   11   60   69   14   33   43   51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85728"/>
            <a:ext cx="6072198" cy="6186309"/>
          </a:xfrm>
          <a:prstGeom prst="rect">
            <a:avLst/>
          </a:prstGeom>
          <a:noFill/>
        </p:spPr>
        <p:txBody>
          <a:bodyPr wrap="square" numCol="2" spcCol="1800000" rtlCol="0">
            <a:spAutoFit/>
          </a:bodyPr>
          <a:lstStyle/>
          <a:p>
            <a:r>
              <a:rPr lang="ru-RU" sz="3600" b="1" dirty="0" smtClean="0"/>
              <a:t>34+64</a:t>
            </a:r>
          </a:p>
          <a:p>
            <a:r>
              <a:rPr lang="ru-RU" sz="3600" b="1" dirty="0" smtClean="0"/>
              <a:t>72+26</a:t>
            </a:r>
          </a:p>
          <a:p>
            <a:r>
              <a:rPr lang="ru-RU" sz="3600" b="1" dirty="0" smtClean="0"/>
              <a:t>19+79</a:t>
            </a:r>
          </a:p>
          <a:p>
            <a:r>
              <a:rPr lang="ru-RU" sz="3600" b="1" dirty="0" smtClean="0"/>
              <a:t>85+13</a:t>
            </a:r>
          </a:p>
          <a:p>
            <a:r>
              <a:rPr lang="ru-RU" sz="3600" b="1" dirty="0" smtClean="0"/>
              <a:t>87+11</a:t>
            </a:r>
          </a:p>
          <a:p>
            <a:r>
              <a:rPr lang="ru-RU" sz="3600" b="1" dirty="0" smtClean="0"/>
              <a:t>29+69</a:t>
            </a:r>
          </a:p>
          <a:p>
            <a:r>
              <a:rPr lang="ru-RU" sz="3600" b="1" dirty="0" smtClean="0"/>
              <a:t>60+38</a:t>
            </a:r>
          </a:p>
          <a:p>
            <a:r>
              <a:rPr lang="ru-RU" sz="3600" b="1" dirty="0" smtClean="0"/>
              <a:t>65+33</a:t>
            </a:r>
          </a:p>
          <a:p>
            <a:r>
              <a:rPr lang="ru-RU" sz="3600" b="1" dirty="0" smtClean="0"/>
              <a:t>84+14</a:t>
            </a:r>
          </a:p>
          <a:p>
            <a:r>
              <a:rPr lang="ru-RU" sz="3600" b="1" dirty="0" smtClean="0"/>
              <a:t>55+41</a:t>
            </a:r>
          </a:p>
          <a:p>
            <a:r>
              <a:rPr lang="ru-RU" sz="3600" b="1" dirty="0" smtClean="0"/>
              <a:t>47+51</a:t>
            </a:r>
            <a:endParaRPr lang="ru-RU" sz="3600" b="1" dirty="0"/>
          </a:p>
        </p:txBody>
      </p:sp>
      <p:pic>
        <p:nvPicPr>
          <p:cNvPr id="4100" name="Picture 4" descr="http://im4-tub-ru.yandex.net/i?id=443804263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429000"/>
            <a:ext cx="2500320" cy="250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86050" y="2786058"/>
          <a:ext cx="3240000" cy="32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080000"/>
                <a:gridCol w="1080000"/>
              </a:tblGrid>
              <a:tr h="108000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357166"/>
            <a:ext cx="81439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</a:rPr>
              <a:t>Разместите  числа  </a:t>
            </a: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>1,4,6,7,8,9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</a:rPr>
              <a:t> так, чтобы </a:t>
            </a:r>
            <a:r>
              <a:rPr lang="ru-RU" sz="3200" b="1" i="1" dirty="0" smtClean="0"/>
              <a:t>в сумме </a:t>
            </a:r>
            <a:r>
              <a:rPr lang="ru-RU" sz="3200" b="1" i="1" dirty="0"/>
              <a:t>п</a:t>
            </a:r>
            <a:r>
              <a:rPr lang="ru-RU" sz="3200" b="1" i="1" dirty="0" smtClean="0"/>
              <a:t>о горизонтали и по вертикали получилось число    </a:t>
            </a:r>
            <a:r>
              <a:rPr lang="ru-RU" sz="5400" b="1" i="1" dirty="0" smtClean="0">
                <a:solidFill>
                  <a:srgbClr val="FF0000"/>
                </a:solidFill>
              </a:rPr>
              <a:t>15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sz="3200" b="1" dirty="0" smtClean="0"/>
              <a:t>                      </a:t>
            </a:r>
            <a:endParaRPr lang="ru-RU" sz="32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71802" y="1500174"/>
          <a:ext cx="3240000" cy="32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080000"/>
                <a:gridCol w="108000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im2-tub-ru.yandex.net/i?id=217854452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4572008"/>
            <a:ext cx="1238252" cy="1785940"/>
          </a:xfrm>
          <a:prstGeom prst="rect">
            <a:avLst/>
          </a:prstGeom>
          <a:noFill/>
        </p:spPr>
      </p:pic>
      <p:pic>
        <p:nvPicPr>
          <p:cNvPr id="4" name="Picture 2" descr="http://im1-tub-ru.yandex.net/i?id=507969352-5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572008"/>
            <a:ext cx="1592591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12000" dirty="0" smtClean="0">
                <a:solidFill>
                  <a:srgbClr val="FF0000"/>
                </a:solidFill>
              </a:rPr>
              <a:t>м</a:t>
            </a:r>
            <a:r>
              <a:rPr lang="ru-RU" sz="12000" dirty="0" smtClean="0">
                <a:solidFill>
                  <a:srgbClr val="00FF00"/>
                </a:solidFill>
              </a:rPr>
              <a:t>о</a:t>
            </a:r>
            <a:r>
              <a:rPr lang="ru-RU" sz="12000" dirty="0" smtClean="0">
                <a:solidFill>
                  <a:srgbClr val="FFFF00"/>
                </a:solidFill>
              </a:rPr>
              <a:t>л</a:t>
            </a:r>
            <a:r>
              <a:rPr lang="ru-RU" sz="12000" dirty="0" smtClean="0">
                <a:solidFill>
                  <a:srgbClr val="FF33CC"/>
                </a:solidFill>
              </a:rPr>
              <a:t>о</a:t>
            </a:r>
            <a:r>
              <a:rPr lang="ru-RU" sz="12000" dirty="0" smtClean="0">
                <a:solidFill>
                  <a:srgbClr val="0070C0"/>
                </a:solidFill>
              </a:rPr>
              <a:t>д</a:t>
            </a:r>
            <a:r>
              <a:rPr lang="ru-RU" sz="12000" dirty="0" smtClean="0">
                <a:solidFill>
                  <a:srgbClr val="00FF00"/>
                </a:solidFill>
              </a:rPr>
              <a:t>ц</a:t>
            </a:r>
            <a:r>
              <a:rPr lang="ru-RU" sz="12000" dirty="0" smtClean="0">
                <a:solidFill>
                  <a:srgbClr val="00B0F0"/>
                </a:solidFill>
              </a:rPr>
              <a:t>ы</a:t>
            </a:r>
            <a:r>
              <a:rPr lang="ru-RU" sz="12000" dirty="0" smtClean="0">
                <a:solidFill>
                  <a:srgbClr val="FFC000"/>
                </a:solidFill>
              </a:rPr>
              <a:t>!!!</a:t>
            </a:r>
            <a:endParaRPr lang="ru-RU" sz="12000" dirty="0">
              <a:solidFill>
                <a:srgbClr val="FFC000"/>
              </a:solidFill>
            </a:endParaRPr>
          </a:p>
        </p:txBody>
      </p:sp>
      <p:pic>
        <p:nvPicPr>
          <p:cNvPr id="1039" name="Picture 15" descr="http://im7-tub-ru.yandex.net/i?id=20801047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794" y="3786190"/>
            <a:ext cx="2643206" cy="2643206"/>
          </a:xfrm>
          <a:prstGeom prst="rect">
            <a:avLst/>
          </a:prstGeom>
          <a:noFill/>
        </p:spPr>
      </p:pic>
      <p:pic>
        <p:nvPicPr>
          <p:cNvPr id="1049" name="Picture 25" descr="http://www.spravka13.ru/assets/images/products/71_6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00372"/>
            <a:ext cx="3130391" cy="3378120"/>
          </a:xfrm>
          <a:prstGeom prst="rect">
            <a:avLst/>
          </a:prstGeom>
          <a:noFill/>
        </p:spPr>
      </p:pic>
      <p:pic>
        <p:nvPicPr>
          <p:cNvPr id="23" name="Picture 15" descr="http://im7-tub-ru.yandex.net/i?id=20801047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643206" cy="2643206"/>
          </a:xfrm>
          <a:prstGeom prst="rect">
            <a:avLst/>
          </a:prstGeom>
          <a:noFill/>
        </p:spPr>
      </p:pic>
      <p:pic>
        <p:nvPicPr>
          <p:cNvPr id="24" name="Picture 15" descr="http://im7-tub-ru.yandex.net/i?id=20801047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00504"/>
            <a:ext cx="2428892" cy="2571768"/>
          </a:xfrm>
          <a:prstGeom prst="rect">
            <a:avLst/>
          </a:prstGeom>
          <a:noFill/>
        </p:spPr>
      </p:pic>
      <p:pic>
        <p:nvPicPr>
          <p:cNvPr id="25" name="Picture 15" descr="http://im7-tub-ru.yandex.net/i?id=20801047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32" y="1071546"/>
            <a:ext cx="2571768" cy="2571768"/>
          </a:xfrm>
          <a:prstGeom prst="rect">
            <a:avLst/>
          </a:prstGeom>
          <a:noFill/>
        </p:spPr>
      </p:pic>
      <p:pic>
        <p:nvPicPr>
          <p:cNvPr id="26" name="Picture 15" descr="http://im7-tub-ru.yandex.net/i?id=208010474-2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333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Брейн-ринг  «Математику уже затем учить надо, что она ум в порядок приводит»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молодцы!!!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2014-01-15T16:21:50Z</dcterms:created>
  <dcterms:modified xsi:type="dcterms:W3CDTF">2014-01-27T15:22:43Z</dcterms:modified>
</cp:coreProperties>
</file>