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39F0-F367-47E7-95CB-DAC86EF8FBC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DAE7-505F-41A0-BBFC-F165672C8A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go.mail.ru/search_images?q=%D1%82%D1%80%D0%B8%20%D0%BF%D0%BE%D1%80%D0%BE%D1%81%D0%B5%D0%BD%D0%BA%D0%B0%20%D0%BA%D0%B0%D1%80%D1%82%D0%B8%D0%BD%D0%BA%D0%B0&amp;fr=web&amp;rch=l&amp;gp=openpr3" TargetMode="External"/><Relationship Id="rId3" Type="http://schemas.openxmlformats.org/officeDocument/2006/relationships/hyperlink" Target="http://go.mail.ru/search_images?q=+%D1%82%D0%B5%D1%80%D0%B5%D0%BC%D0%BE%D0%BA+%D0%BA%D0%B0%D1%80%D1%82%D0%B8%D0%BD%D0%BA%D0%B8&amp;gp=openpr3" TargetMode="External"/><Relationship Id="rId7" Type="http://schemas.openxmlformats.org/officeDocument/2006/relationships/hyperlink" Target="http://go.mail.ru/search_images?q=%D0%B2%D0%BE%D0%BB%D0%BA+%D0%B8+%D1%81%D0%B5%D0%BC%D0%B5%D1%80%D0%BE+%D0%BA%D0%BE%D0%B7%D0%BB%D1%8F%D1%82+%D0%BA%D0%B0%D1%80%D1%82%D0%B8%D0%BD%D0" TargetMode="External"/><Relationship Id="rId2" Type="http://schemas.openxmlformats.org/officeDocument/2006/relationships/hyperlink" Target="http://go.mail.ru/search?q=%EA%EE%F0%EE%EB%E5%E2%E0+%EA%E0%F0%F2%E8%ED%EA%E8&amp;fr=ntg&amp;gp=openpr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go.mail.ru/search_images?q=%D0%BA%D0%BE%D1%80%D0%BE%D0%BB%D0%B5%D0%B2%D1%81%D1%82%D0%B2%D0%BE&amp;gp=openpr3" TargetMode="External"/><Relationship Id="rId5" Type="http://schemas.openxmlformats.org/officeDocument/2006/relationships/hyperlink" Target="http://go.mail.ru/search_images?q=%D0%BA%D1%80%D0%B0%D1%81%D0%BD%D0%B0%D1%8F%20%D1%88%D0%B0%D0%BF%D0%BE%D1%87%D0%BA%D0%B0&amp;fr=web&amp;rch=l&amp;gp=openpr3" TargetMode="External"/><Relationship Id="rId4" Type="http://schemas.openxmlformats.org/officeDocument/2006/relationships/hyperlink" Target="http://go.mail.ru/search?q=%D0%BA%D0%BE%D1%82+%D0%9B%D0%B5%D0%BE%D0%BF%D0%BE%D0%BB%D1%8C%D0%B4+%D0%B8+%D0%BC%D1%8B%D1%88%D0%B8+%D0%BA%D0%B0%D1%80%D1%82%D0%B8%D0%BD%D0%BA%D0%B8&amp;gp=openpr3" TargetMode="External"/><Relationship Id="rId9" Type="http://schemas.openxmlformats.org/officeDocument/2006/relationships/hyperlink" Target="http://easyen.ru/?_openstat=0KTQsNC50Lst0YHRgdGL0LvQutCwOzs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Презентация по  математике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4717598"/>
            <a:ext cx="2808312" cy="137569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Подготовила учитель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у</a:t>
            </a:r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читель начальных классов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МБОУ «СОШ №88»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Пархоменко М.Н</a:t>
            </a:r>
            <a:r>
              <a:rPr lang="ru-RU" sz="2000" b="1" dirty="0" smtClean="0">
                <a:latin typeface="Monotype Corsiva" panose="03010101010201010101" pitchFamily="66" charset="0"/>
              </a:rPr>
              <a:t>.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916832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«Урок </a:t>
            </a:r>
            <a:r>
              <a:rPr lang="ru-RU" sz="4400" b="1" dirty="0">
                <a:latin typeface="Monotype Corsiva" panose="03010101010201010101" pitchFamily="66" charset="0"/>
              </a:rPr>
              <a:t>– путешествие по сказкам</a:t>
            </a:r>
          </a:p>
          <a:p>
            <a:pPr algn="ctr"/>
            <a:r>
              <a:rPr lang="ru-RU" sz="4400" b="1" dirty="0">
                <a:latin typeface="Monotype Corsiva" panose="03010101010201010101" pitchFamily="66" charset="0"/>
              </a:rPr>
              <a:t>Тема урока: </a:t>
            </a:r>
            <a:endParaRPr lang="ru-RU" sz="44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Вычитание </a:t>
            </a:r>
            <a:r>
              <a:rPr lang="ru-RU" sz="4400" b="1" dirty="0">
                <a:latin typeface="Monotype Corsiva" panose="03010101010201010101" pitchFamily="66" charset="0"/>
              </a:rPr>
              <a:t>в случаях вида: </a:t>
            </a:r>
            <a:endParaRPr lang="ru-RU" sz="44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6-</a:t>
            </a:r>
            <a:r>
              <a:rPr lang="ru-RU" sz="4400" b="1" dirty="0">
                <a:latin typeface="Monotype Corsiva" panose="03010101010201010101" pitchFamily="66" charset="0"/>
              </a:rPr>
              <a:t>□; 7-□;8-□;9-□;10-□</a:t>
            </a:r>
            <a:r>
              <a:rPr lang="ru-RU" sz="4400" b="1" dirty="0" smtClean="0">
                <a:latin typeface="Monotype Corsiva" panose="03010101010201010101" pitchFamily="66" charset="0"/>
              </a:rPr>
              <a:t>.»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Monotype Corsiva" panose="03010101010201010101" pitchFamily="66" charset="0"/>
              </a:rPr>
              <a:t>Ответы в любимой программе кота Леопольда</a:t>
            </a:r>
            <a:endParaRPr lang="ru-RU" b="1" i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916832"/>
            <a:ext cx="7056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/>
              <a:t>10, 4, 4,7,8,10, 5,  4, 3, 7 </a:t>
            </a:r>
            <a:endParaRPr lang="ru-RU" sz="8800" b="1" i="1" dirty="0"/>
          </a:p>
        </p:txBody>
      </p:sp>
    </p:spTree>
    <p:extLst>
      <p:ext uri="{BB962C8B-B14F-4D97-AF65-F5344CB8AC3E}">
        <p14:creationId xmlns:p14="http://schemas.microsoft.com/office/powerpoint/2010/main" val="307434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Users\School_88_User\Desktop\Марина 2 класс\урок)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47" y="620688"/>
            <a:ext cx="64905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 rot="21285091">
            <a:off x="1963048" y="2266525"/>
            <a:ext cx="3245292" cy="2320943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20417305">
            <a:off x="2280094" y="2917869"/>
            <a:ext cx="2611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Спасибо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3021175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Users\School_88_User\Desktop\Марина 2 класс\урок)\тере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5"/>
            <a:ext cx="79958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4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Users\School_88_User\Desktop\Марина 2 класс\урок)\зол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551337"/>
            <a:ext cx="5688633" cy="57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6-конечная звезда 2"/>
          <p:cNvSpPr/>
          <p:nvPr/>
        </p:nvSpPr>
        <p:spPr>
          <a:xfrm>
            <a:off x="1187623" y="674492"/>
            <a:ext cx="1656184" cy="136815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6-конечная звезда 3"/>
          <p:cNvSpPr/>
          <p:nvPr/>
        </p:nvSpPr>
        <p:spPr>
          <a:xfrm>
            <a:off x="683568" y="2056543"/>
            <a:ext cx="1800200" cy="14401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>
            <a:off x="971600" y="3495912"/>
            <a:ext cx="1656184" cy="1368152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9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5544616"/>
          </a:xfrm>
        </p:spPr>
        <p:txBody>
          <a:bodyPr>
            <a:noAutofit/>
          </a:bodyPr>
          <a:lstStyle/>
          <a:p>
            <a:pPr algn="l"/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                                                                          ЛИТЕРАТУРА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>1.</a:t>
            </a:r>
            <a:r>
              <a:rPr lang="ru-RU" sz="1000" b="1" dirty="0" smtClean="0"/>
              <a:t>Королева 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u="sng" dirty="0">
                <a:hlinkClick r:id="rId2"/>
              </a:rPr>
              <a:t>http://go.mail.ru/search?q=%EA%EE%F0%EE%EB%E5%E2%E0+%EA%E0%F0%F2%E8%ED%EA%E8&amp;fr=ntg&amp;gp=openpr3</a:t>
            </a:r>
            <a:r>
              <a:rPr lang="ru-RU" sz="1000" b="1" dirty="0"/>
              <a:t> 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2.</a:t>
            </a:r>
            <a:r>
              <a:rPr lang="ru-RU" sz="1000" b="1" dirty="0" smtClean="0"/>
              <a:t>теремок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u="sng" dirty="0">
                <a:hlinkClick r:id="rId3"/>
              </a:rPr>
              <a:t>http://go.mail.ru/search_images?q=+%D1%82%D0%B5%D1%80%D0%B5%D0%BC%D0%BE%D0%BA+%D0%BA%D0%B0%D1%80%D1%82%D0%B8%D0%BD%D0%BA%D0%B8&amp;gp=openpr3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3. </a:t>
            </a:r>
            <a:r>
              <a:rPr lang="ru-RU" sz="1000" b="1" dirty="0" smtClean="0"/>
              <a:t>кот </a:t>
            </a:r>
            <a:r>
              <a:rPr lang="ru-RU" sz="1000" b="1" dirty="0"/>
              <a:t>Леопольд и мыши картинки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u="sng" dirty="0">
                <a:hlinkClick r:id="rId4"/>
              </a:rPr>
              <a:t>http://go.mail.ru/search?q=%D0%BA%D0%BE%D1%82+%D0%9B%D0%B5%D0%BE%D0%BF%D0%BE%D0%BB%D1%8C%D0%B4+%D0%B8+%D0%BC%D1%8B%D1%88%D0%B8+%D0%BA%D0%B0%D1%80%D1%82%D0%B8%D0%BD%D0%BA%D0%B8&amp;gp=openpr3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4. </a:t>
            </a:r>
            <a:r>
              <a:rPr lang="ru-RU" sz="1000" b="1" dirty="0" smtClean="0"/>
              <a:t>буратино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u="sng" dirty="0">
                <a:hlinkClick r:id="rId4"/>
              </a:rPr>
              <a:t>http://go.mail.ru/search?q=%D0%BA%D0%BE%D1%82+%D0%9B%D0%B5%D0%BE%D0%BF%D0%BE%D0%BB%D1%8C%D0%B4+%D0%B8+%D0%BC%D1%8B%D1%88%D0%B8+%D0%BA%D0%B0%D1%80%D1%82%D0%B8%D0%BD%D0%BA%D0%B8&amp;gp=openpr3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5.</a:t>
            </a:r>
            <a:r>
              <a:rPr lang="ru-RU" sz="1000" b="1" dirty="0" smtClean="0"/>
              <a:t>Красная </a:t>
            </a:r>
            <a:r>
              <a:rPr lang="ru-RU" sz="1000" b="1" dirty="0"/>
              <a:t>Ш</a:t>
            </a:r>
            <a:r>
              <a:rPr lang="ru-RU" sz="1000" b="1" dirty="0" smtClean="0"/>
              <a:t>апочка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u="sng" dirty="0">
                <a:hlinkClick r:id="rId5"/>
              </a:rPr>
              <a:t>http://go.mail.ru/search_images?q=%D0%BA%D1%80%D0%B0%D1%81%D0%BD%D0%B0%D1%8F%20%D1%88%D0%B0%D0%BF%D0%BE%D1%87%D0%BA%D0%B0&amp;fr=web&amp;rch=l&amp;gp=openpr3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6. </a:t>
            </a:r>
            <a:r>
              <a:rPr lang="ru-RU" sz="1000" b="1" dirty="0" smtClean="0"/>
              <a:t>королевство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u="sng" dirty="0">
                <a:hlinkClick r:id="rId6"/>
              </a:rPr>
              <a:t>http://go.mail.ru/search_images?q=%D0%BA%D0%BE%D1%80%D0%BE%D0%BB%D0%B5%D0%B2%D1%81%D1%82%D0%B2%D0%BE&amp;gp=openpr3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7. </a:t>
            </a:r>
            <a:r>
              <a:rPr lang="ru-RU" sz="1000" b="1" dirty="0" smtClean="0"/>
              <a:t>Волк </a:t>
            </a:r>
            <a:r>
              <a:rPr lang="ru-RU" sz="1000" b="1" dirty="0"/>
              <a:t>и семеро козлят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u="sng" dirty="0">
                <a:hlinkClick r:id="rId7"/>
              </a:rPr>
              <a:t>http://go.mail.ru/search_images?q=%D0%B2%D0%BE%D0%BB%D0%BA+%D0%B8+%D1%81%D0%B5%D0%BC%D0%B5%D1%80%D0%BE+%D0%BA%D0%BE%D0%B7%D0%BB%D1%8F%D1%82+%</a:t>
            </a:r>
            <a:r>
              <a:rPr lang="ru-RU" sz="1000" b="1" u="sng" dirty="0" smtClean="0">
                <a:hlinkClick r:id="rId7"/>
              </a:rPr>
              <a:t>D0%BA%D0%B0%D1%80%D1%82%D0%B8%D0%BD%D0</a:t>
            </a:r>
            <a:r>
              <a:rPr lang="ru-RU" sz="1000" b="1" u="sng" dirty="0" smtClean="0"/>
              <a:t/>
            </a:r>
            <a:br>
              <a:rPr lang="ru-RU" sz="1000" b="1" u="sng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 smtClean="0"/>
              <a:t>8. </a:t>
            </a:r>
            <a:r>
              <a:rPr lang="ru-RU" sz="1000" b="1" dirty="0" smtClean="0"/>
              <a:t>Три </a:t>
            </a:r>
            <a:r>
              <a:rPr lang="ru-RU" sz="1000" b="1" dirty="0"/>
              <a:t>поросенка</a:t>
            </a: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u="sng" dirty="0">
                <a:hlinkClick r:id="rId8"/>
              </a:rPr>
              <a:t>http://go.mail.ru/search_images?q=%</a:t>
            </a:r>
            <a:r>
              <a:rPr lang="ru-RU" sz="1000" b="1" u="sng" dirty="0" smtClean="0">
                <a:hlinkClick r:id="rId8"/>
              </a:rPr>
              <a:t>D1%82%D1%80%D0%B8%20%D0%BF%D0%BE%D1%80%D0%BE%D1%81%D0%B5%D0%BD%D0%BA%D0%B0%20%D0%BA%D0%B0%D1%80%D1%82%D0%B8%D0%BD%D0%BA%D0%B0&amp;fr=web&amp;rch=l&amp;gp=openpr3</a:t>
            </a:r>
            <a:r>
              <a:rPr lang="ru-RU" sz="1000" b="1" u="sng" dirty="0" smtClean="0"/>
              <a:t/>
            </a:r>
            <a:br>
              <a:rPr lang="ru-RU" sz="1000" b="1" u="sng" dirty="0" smtClean="0"/>
            </a:br>
            <a:r>
              <a:rPr lang="ru-RU" sz="1000" dirty="0"/>
              <a:t/>
            </a:r>
            <a:br>
              <a:rPr lang="ru-RU" sz="1000" dirty="0"/>
            </a:br>
            <a:r>
              <a:rPr lang="ru-RU" sz="1000" b="1" dirty="0" smtClean="0"/>
              <a:t>9. Шаблон </a:t>
            </a:r>
            <a:r>
              <a:rPr lang="ru-RU" sz="1000" b="1" dirty="0" smtClean="0"/>
              <a:t>презентации взят </a:t>
            </a:r>
            <a:r>
              <a:rPr lang="ru-RU" sz="1000" b="1" smtClean="0"/>
              <a:t>с сайта 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en-US" sz="1000" b="1" dirty="0">
                <a:hlinkClick r:id="rId9"/>
              </a:rPr>
              <a:t>http://easyen.ru/?_</a:t>
            </a:r>
            <a:r>
              <a:rPr lang="en-US" sz="1000" b="1" dirty="0" smtClean="0">
                <a:hlinkClick r:id="rId9"/>
              </a:rPr>
              <a:t>openstat=0KTQsNC50Lst0YHRgdGL0LvQutCwOzs7</a:t>
            </a:r>
            <a:r>
              <a:rPr lang="ru-RU" sz="1000" b="1" dirty="0" smtClean="0"/>
              <a:t/>
            </a:r>
            <a:br>
              <a:rPr lang="ru-RU" sz="1000" b="1" dirty="0" smtClean="0"/>
            </a:b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426535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School_88_User\Desktop\Марина 2 класс\урок)\skazka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лако 4"/>
          <p:cNvSpPr/>
          <p:nvPr/>
        </p:nvSpPr>
        <p:spPr>
          <a:xfrm rot="20710258">
            <a:off x="697992" y="957139"/>
            <a:ext cx="3744416" cy="217236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241454">
            <a:off x="1228110" y="1522460"/>
            <a:ext cx="2834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F0"/>
                </a:solidFill>
              </a:rPr>
              <a:t>Королевство «Математики»</a:t>
            </a:r>
            <a:endParaRPr lang="ru-RU" sz="2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5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Users\School_88_User\Desktop\Марина 2 класс\урок)\зол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"/>
            <a:ext cx="808794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Users\School_88_User\Desktop\Марина 2 класс\урок)\зол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0" y="495300"/>
            <a:ext cx="808794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07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Указ </a:t>
            </a:r>
            <a:endParaRPr lang="ru-RU" dirty="0"/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1475656" y="1412776"/>
            <a:ext cx="6984776" cy="43204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67744" y="2028904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Segoe Print" panose="02000600000000000000" pitchFamily="2" charset="0"/>
              </a:rPr>
              <a:t>Повелеваю в моем сказочном Математическом королевстве ребятам 1-в класса </a:t>
            </a:r>
            <a:r>
              <a:rPr lang="ru-RU" sz="2800" b="1" dirty="0" smtClean="0">
                <a:latin typeface="Segoe Print" panose="02000600000000000000" pitchFamily="2" charset="0"/>
              </a:rPr>
              <a:t>разделиться </a:t>
            </a:r>
            <a:r>
              <a:rPr lang="ru-RU" sz="2800" b="1" dirty="0">
                <a:latin typeface="Segoe Print" panose="02000600000000000000" pitchFamily="2" charset="0"/>
              </a:rPr>
              <a:t>на три команды и выполнить мои желания</a:t>
            </a:r>
          </a:p>
        </p:txBody>
      </p:sp>
    </p:spTree>
    <p:extLst>
      <p:ext uri="{BB962C8B-B14F-4D97-AF65-F5344CB8AC3E}">
        <p14:creationId xmlns:p14="http://schemas.microsoft.com/office/powerpoint/2010/main" val="154495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Users\School_88_User\Desktop\Марина 2 класс\урок)\post-11-1329305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609843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1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Users\School_88_User\Desktop\Марина 2 класс\урок)\золотая рыб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6192688" cy="56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0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Users\School_88_User\Desktop\Марина 2 класс\урок)\вол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414337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School_88_User\Desktop\Марина 2 класс\урок)\ртри поросе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620688"/>
            <a:ext cx="3734607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School_88_User\Desktop\Марина 2 класс\урок)\козля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373460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3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School_88_User\Desktop\Марина 2 класс\урок)\красная шап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62000"/>
            <a:ext cx="64087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4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School_88_User\Desktop\Марина 2 класс\урок)\кот леополь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464496" cy="33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School_88_User\Desktop\Марина 2 класс\урок)\мыш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5720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64088" y="980728"/>
            <a:ext cx="3096344" cy="165618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 rot="20849695">
            <a:off x="5436096" y="155679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телепрограмма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 rot="20714122">
            <a:off x="838820" y="3175971"/>
            <a:ext cx="3600400" cy="227712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20371623">
            <a:off x="852228" y="3330171"/>
            <a:ext cx="3573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«Час занимательной математики»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5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ac9423a640262bafc54a372144a4b711e87b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94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по  математике</vt:lpstr>
      <vt:lpstr>Презентация PowerPoint</vt:lpstr>
      <vt:lpstr>Презентация PowerPoint</vt:lpstr>
      <vt:lpstr>Указ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в любимой программе кота Леопольда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ЛИТЕРАТУРА 1.Королева  http://go.mail.ru/search?q=%EA%EE%F0%EE%EB%E5%E2%E0+%EA%E0%F0%F2%E8%ED%EA%E8&amp;fr=ntg&amp;gp=openpr3  2.теремок http://go.mail.ru/search_images?q=+%D1%82%D0%B5%D1%80%D0%B5%D0%BC%D0%BE%D0%BA+%D0%BA%D0%B0%D1%80%D1%82%D0%B8%D0%BD%D0%BA%D0%B8&amp;gp=openpr3 3. кот Леопольд и мыши картинки http://go.mail.ru/search?q=%D0%BA%D0%BE%D1%82+%D0%9B%D0%B5%D0%BE%D0%BF%D0%BE%D0%BB%D1%8C%D0%B4+%D0%B8+%D0%BC%D1%8B%D1%88%D0%B8+%D0%BA%D0%B0%D1%80%D1%82%D0%B8%D0%BD%D0%BA%D0%B8&amp;gp=openpr3 4. буратино http://go.mail.ru/search?q=%D0%BA%D0%BE%D1%82+%D0%9B%D0%B5%D0%BE%D0%BF%D0%BE%D0%BB%D1%8C%D0%B4+%D0%B8+%D0%BC%D1%8B%D1%88%D0%B8+%D0%BA%D0%B0%D1%80%D1%82%D0%B8%D0%BD%D0%BA%D0%B8&amp;gp=openpr3 5.Красная Шапочка http://go.mail.ru/search_images?q=%D0%BA%D1%80%D0%B0%D1%81%D0%BD%D0%B0%D1%8F%20%D1%88%D0%B0%D0%BF%D0%BE%D1%87%D0%BA%D0%B0&amp;fr=web&amp;rch=l&amp;gp=openpr3 6. королевство http://go.mail.ru/search_images?q=%D0%BA%D0%BE%D1%80%D0%BE%D0%BB%D0%B5%D0%B2%D1%81%D1%82%D0%B2%D0%BE&amp;gp=openpr3 7. Волк и семеро козлят http://go.mail.ru/search_images?q=%D0%B2%D0%BE%D0%BB%D0%BA+%D0%B8+%D1%81%D0%B5%D0%BC%D0%B5%D1%80%D0%BE+%D0%BA%D0%BE%D0%B7%D0%BB%D1%8F%D1%82+%D0%BA%D0%B0%D1%80%D1%82%D0%B8%D0%BD%D0  8. Три поросенка http://go.mail.ru/search_images?q=%D1%82%D1%80%D0%B8%20%D0%BF%D0%BE%D1%80%D0%BE%D1%81%D0%B5%D0%BD%D0%BA%D0%B0%20%D0%BA%D0%B0%D1%80%D1%82%D0%B8%D0%BD%D0%BA%D0%B0&amp;fr=web&amp;rch=l&amp;gp=openpr3  9. Шаблон презентации взят с сайта  http://easyen.ru/?_openstat=0KTQsNC50Lst0YHRgdGL0LvQutCwOzs7 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Белозёрова</dc:creator>
  <cp:lastModifiedBy>Пользователь</cp:lastModifiedBy>
  <cp:revision>15</cp:revision>
  <dcterms:created xsi:type="dcterms:W3CDTF">2014-02-13T12:51:00Z</dcterms:created>
  <dcterms:modified xsi:type="dcterms:W3CDTF">2014-05-13T09:57:00Z</dcterms:modified>
</cp:coreProperties>
</file>