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96" y="-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1470025"/>
          </a:xfrm>
        </p:spPr>
        <p:txBody>
          <a:bodyPr>
            <a:noAutofit/>
          </a:bodyPr>
          <a:lstStyle/>
          <a:p>
            <a:r>
              <a:rPr lang="ru-RU" sz="9600" b="1" i="1" dirty="0" smtClean="0">
                <a:solidFill>
                  <a:srgbClr val="FF0000"/>
                </a:solidFill>
              </a:rPr>
              <a:t>Перспектива</a:t>
            </a:r>
            <a:endParaRPr lang="ru-RU" sz="9600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4653136"/>
            <a:ext cx="6400800" cy="132055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МОУ «</a:t>
            </a:r>
            <a:r>
              <a:rPr lang="ru-RU" dirty="0" err="1" smtClean="0">
                <a:solidFill>
                  <a:schemeClr val="tx1"/>
                </a:solidFill>
              </a:rPr>
              <a:t>Лазурненская</a:t>
            </a:r>
            <a:r>
              <a:rPr lang="ru-RU" dirty="0" smtClean="0">
                <a:solidFill>
                  <a:schemeClr val="tx1"/>
                </a:solidFill>
              </a:rPr>
              <a:t> СОШ» учитель начальных классов </a:t>
            </a:r>
            <a:r>
              <a:rPr lang="ru-RU" dirty="0" err="1" smtClean="0">
                <a:solidFill>
                  <a:schemeClr val="tx1"/>
                </a:solidFill>
              </a:rPr>
              <a:t>Якупова</a:t>
            </a:r>
            <a:r>
              <a:rPr lang="ru-RU" dirty="0" smtClean="0">
                <a:solidFill>
                  <a:schemeClr val="tx1"/>
                </a:solidFill>
              </a:rPr>
              <a:t> Л.А.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Перспектива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Изображение объёмных тел на плоскости в соответствии с законами и правилами реального зрительного восприятия человека.</a:t>
            </a:r>
          </a:p>
          <a:p>
            <a:r>
              <a:rPr lang="ru-RU" dirty="0" smtClean="0"/>
              <a:t>Человек обычно наблюдает предмет с трёх основных точек зрения: фронтальной (параллельная перспектива); угловой (наклонная перспектива); верхней.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22902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 </a:t>
            </a:r>
            <a:r>
              <a:rPr lang="ru-RU" dirty="0" smtClean="0">
                <a:solidFill>
                  <a:srgbClr val="FF0000"/>
                </a:solidFill>
              </a:rPr>
              <a:t>фронтальной перспективе </a:t>
            </a:r>
            <a:r>
              <a:rPr lang="ru-RU" dirty="0" smtClean="0"/>
              <a:t>имеется только одна точка схода. Поэтому самый простой способ для изображения вид перспективы.</a:t>
            </a:r>
            <a:endParaRPr lang="ru-RU" dirty="0"/>
          </a:p>
        </p:txBody>
      </p:sp>
      <p:pic>
        <p:nvPicPr>
          <p:cNvPr id="4" name="Содержимое 3" descr="img1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3068960"/>
            <a:ext cx="6336704" cy="339184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507288" cy="3533254"/>
          </a:xfrm>
        </p:spPr>
        <p:txBody>
          <a:bodyPr>
            <a:noAutofit/>
          </a:bodyPr>
          <a:lstStyle/>
          <a:p>
            <a:r>
              <a:rPr lang="ru-RU" sz="3600" dirty="0" smtClean="0"/>
              <a:t>При </a:t>
            </a:r>
            <a:r>
              <a:rPr lang="ru-RU" sz="3600" dirty="0" smtClean="0">
                <a:solidFill>
                  <a:srgbClr val="FF0000"/>
                </a:solidFill>
              </a:rPr>
              <a:t>угловой перспективе </a:t>
            </a:r>
            <a:r>
              <a:rPr lang="ru-RU" sz="3600" dirty="0" smtClean="0"/>
              <a:t>предполагается, что изображаемый предмет находится под углом к зрителю. При построении объекта будут две точки схода, справа и слева от главной точки схода.</a:t>
            </a:r>
            <a:endParaRPr lang="ru-RU" sz="3600" dirty="0"/>
          </a:p>
        </p:txBody>
      </p:sp>
      <p:pic>
        <p:nvPicPr>
          <p:cNvPr id="4" name="Рисунок 3" descr="img161 -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3140968"/>
            <a:ext cx="7411559" cy="352839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Фронтальная перспектива стула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osnovy-risunka-dlya-uchashhikhsya-5-8-klassov.pic-1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1556792"/>
            <a:ext cx="5184576" cy="4870359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Угловая перспектива стула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osnovy-risunka-dlya-uchashhikhsya-5-8-klassov.pic-1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988840"/>
            <a:ext cx="8073546" cy="301726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Изображение в угловой и фронтальной перспективе</a:t>
            </a:r>
            <a:endParaRPr lang="ru-RU" dirty="0"/>
          </a:p>
        </p:txBody>
      </p:sp>
      <p:pic>
        <p:nvPicPr>
          <p:cNvPr id="4" name="Содержимое 3" descr="img1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556792"/>
            <a:ext cx="6120680" cy="4900012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111</Words>
  <Application>Microsoft Office PowerPoint</Application>
  <PresentationFormat>Экран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Перспектива</vt:lpstr>
      <vt:lpstr>Перспектива </vt:lpstr>
      <vt:lpstr>При фронтальной перспективе имеется только одна точка схода. Поэтому самый простой способ для изображения вид перспективы.</vt:lpstr>
      <vt:lpstr>При угловой перспективе предполагается, что изображаемый предмет находится под углом к зрителю. При построении объекта будут две точки схода, справа и слева от главной точки схода.</vt:lpstr>
      <vt:lpstr>Фронтальная перспектива стула</vt:lpstr>
      <vt:lpstr>Угловая перспектива стула</vt:lpstr>
      <vt:lpstr>Изображение в угловой и фронтальной перспективе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живописи и графики</dc:title>
  <dc:creator>Лариса</dc:creator>
  <cp:lastModifiedBy>Лариса</cp:lastModifiedBy>
  <cp:revision>4</cp:revision>
  <dcterms:created xsi:type="dcterms:W3CDTF">2014-01-12T13:12:52Z</dcterms:created>
  <dcterms:modified xsi:type="dcterms:W3CDTF">2014-02-22T18:20:48Z</dcterms:modified>
</cp:coreProperties>
</file>