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73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436E-E651-46D0-AA28-37FD89A234D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9987-6858-4CDD-9AEE-382C7D206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0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F9987-6858-4CDD-9AEE-382C7D2061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6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8EF6-F6DF-41B0-9955-EE552C5A94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A84B-B7B4-406E-92A5-EA184290EA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8AA08-0C28-4BC8-9238-269A273CFF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BD4D-9312-42D4-AF5F-C9DC41A21F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13C2-0330-4664-9F9E-9C637EFB39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AC43-1E32-421B-AD41-570DA32A13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71DEC-9901-49FD-8B65-98A4D32796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246E-5436-4C04-9879-95AC745F18F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BED6-A01C-442E-9CB7-95FE9DABD0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9C38-0C80-48C9-AC6B-E5CCE554A2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6367-C335-4119-8E06-FDB0884E59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9E04FB-B724-47FC-8391-29408FCE68F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QHqlYB1JkSJP3UP7123SgoxmR4KqQyBAY-ncLOR7DKfDHYXRIRv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asterclass.nnov.ru/interesting/holiday/Goodfrida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Где спрятался пасхальный кролик?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Труфякова</a:t>
            </a:r>
            <a:r>
              <a:rPr lang="ru-RU" dirty="0" smtClean="0"/>
              <a:t> Т.В.</a:t>
            </a:r>
          </a:p>
          <a:p>
            <a:r>
              <a:rPr lang="ru-RU" dirty="0" smtClean="0"/>
              <a:t>МОУ СОШ с. </a:t>
            </a:r>
            <a:r>
              <a:rPr lang="ru-RU" dirty="0" err="1" smtClean="0"/>
              <a:t>Терса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Пасхальное меню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/>
              <a:t>Hot</a:t>
            </a:r>
            <a:r>
              <a:rPr lang="ru-RU" b="1" dirty="0"/>
              <a:t> </a:t>
            </a:r>
            <a:r>
              <a:rPr lang="ru-RU" b="1" dirty="0" err="1"/>
              <a:t>cross</a:t>
            </a:r>
            <a:r>
              <a:rPr lang="ru-RU" b="1" dirty="0"/>
              <a:t> </a:t>
            </a:r>
            <a:r>
              <a:rPr lang="ru-RU" b="1" dirty="0" err="1"/>
              <a:t>buns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err="1" smtClean="0"/>
              <a:t>Simnel</a:t>
            </a:r>
            <a:r>
              <a:rPr lang="ru-RU" b="1" dirty="0" smtClean="0"/>
              <a:t> </a:t>
            </a:r>
            <a:r>
              <a:rPr lang="ru-RU" b="1" dirty="0" err="1"/>
              <a:t>cake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43608" y="2636912"/>
            <a:ext cx="2448271" cy="2592287"/>
            <a:chOff x="889" y="4215"/>
            <a:chExt cx="1121" cy="1127"/>
          </a:xfrm>
        </p:grpSpPr>
        <p:pic>
          <p:nvPicPr>
            <p:cNvPr id="6" name="Picture 4" descr="hot cross bu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3" r="16388"/>
            <a:stretch>
              <a:fillRect/>
            </a:stretch>
          </p:blipFill>
          <p:spPr bwMode="auto">
            <a:xfrm>
              <a:off x="991" y="4215"/>
              <a:ext cx="648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t cross bu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CFA"/>
                </a:clrFrom>
                <a:clrTo>
                  <a:srgbClr val="FDFC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3" r="16388"/>
            <a:stretch>
              <a:fillRect/>
            </a:stretch>
          </p:blipFill>
          <p:spPr bwMode="auto">
            <a:xfrm>
              <a:off x="1320" y="4430"/>
              <a:ext cx="690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t cross bu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CFA"/>
                </a:clrFrom>
                <a:clrTo>
                  <a:srgbClr val="FDFC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3" r="16388"/>
            <a:stretch>
              <a:fillRect/>
            </a:stretch>
          </p:blipFill>
          <p:spPr bwMode="auto">
            <a:xfrm>
              <a:off x="889" y="4657"/>
              <a:ext cx="690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C:\Users\user\Desktop\пасха\2468537_f3744963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92453"/>
            <a:ext cx="3748832" cy="36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“</a:t>
            </a:r>
            <a:r>
              <a:rPr lang="ru-RU" b="1" dirty="0" err="1"/>
              <a:t>Happy</a:t>
            </a:r>
            <a:r>
              <a:rPr lang="ru-RU" b="1" dirty="0"/>
              <a:t> </a:t>
            </a:r>
            <a:r>
              <a:rPr lang="ru-RU" b="1" dirty="0" err="1"/>
              <a:t>Easter</a:t>
            </a:r>
            <a:r>
              <a:rPr lang="ru-RU" b="1" dirty="0"/>
              <a:t>!” </a:t>
            </a:r>
            <a:endParaRPr lang="ru-RU" dirty="0"/>
          </a:p>
        </p:txBody>
      </p:sp>
      <p:pic>
        <p:nvPicPr>
          <p:cNvPr id="4098" name="Picture 2" descr="C:\Users\user\Desktop\пасха\8632645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94" y="1155478"/>
            <a:ext cx="4970686" cy="49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давайте ответим на вопросы!</a:t>
            </a:r>
            <a:endParaRPr lang="ru-RU" dirty="0"/>
          </a:p>
        </p:txBody>
      </p:sp>
      <p:pic>
        <p:nvPicPr>
          <p:cNvPr id="5122" name="Picture 2" descr="C:\Users\user\Desktop\пасха\egg-inspector-easter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5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празднуется Пасха?</a:t>
            </a:r>
            <a:endParaRPr lang="ru-RU" dirty="0"/>
          </a:p>
        </p:txBody>
      </p:sp>
      <p:pic>
        <p:nvPicPr>
          <p:cNvPr id="4" name="rg_hi" descr="http://t2.gstatic.com/images?q=tbn:ANd9GcQHqlYB1JkSJP3UP7123SgoxmR4KqQyBAY-ncLOR7DKfDHYXRIRvQ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raped-crosst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48" y="1340768"/>
            <a:ext cx="1512987" cy="20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90029068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2069"/>
            <a:ext cx="3833703" cy="19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66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 чьим именем связывают происхождение названия Пасхи?</a:t>
            </a:r>
            <a:endParaRPr lang="ru-RU" sz="4000" dirty="0"/>
          </a:p>
        </p:txBody>
      </p:sp>
      <p:pic>
        <p:nvPicPr>
          <p:cNvPr id="6146" name="Picture 2" descr="C:\Users\user\Desktop\пасха\216928ab7af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1" y="1600200"/>
            <a:ext cx="71134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0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символы Пасхи вы запомнили?</a:t>
            </a:r>
            <a:endParaRPr lang="ru-RU" dirty="0"/>
          </a:p>
        </p:txBody>
      </p:sp>
      <p:pic>
        <p:nvPicPr>
          <p:cNvPr id="4" name="Picture 4" descr="jellybean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968724" cy="29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:\Мои рисунки\127031776627530391easter_egg_orange_circles_svg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62" y="1628800"/>
            <a:ext cx="15462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:\Мои рисунки\1270317990578883088violet_easter_egg_svg_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260">
            <a:off x="4621212" y="3287035"/>
            <a:ext cx="1858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76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Что делают жители Великобритании и США во время этого праздника?</a:t>
            </a:r>
            <a:endParaRPr lang="ru-RU" sz="3600" dirty="0"/>
          </a:p>
        </p:txBody>
      </p:sp>
      <p:pic>
        <p:nvPicPr>
          <p:cNvPr id="7170" name="Picture 2" descr="C:\Users\user\Desktop\пасха\easter-tree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1" y="1600200"/>
            <a:ext cx="6758880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0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существуют игры?</a:t>
            </a:r>
            <a:endParaRPr lang="ru-RU" dirty="0"/>
          </a:p>
        </p:txBody>
      </p:sp>
      <p:pic>
        <p:nvPicPr>
          <p:cNvPr id="8194" name="Picture 2" descr="C:\Users\user\Desktop\пасха\775b809ac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00" y="1844824"/>
            <a:ext cx="6465460" cy="40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2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 знаете: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празднуется Пасха?</a:t>
            </a:r>
          </a:p>
          <a:p>
            <a:r>
              <a:rPr lang="ru-RU" dirty="0" smtClean="0"/>
              <a:t>Какие символы Пасхи вы знаете?</a:t>
            </a:r>
          </a:p>
          <a:p>
            <a:r>
              <a:rPr lang="ru-RU" dirty="0" smtClean="0"/>
              <a:t>Что делают люди в этот праздник?</a:t>
            </a:r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6929454" y="6572272"/>
            <a:ext cx="2214546" cy="2857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" name="Picture 10" descr="1237914684389011788StudioFibonacci_Cartoon_bunny_svg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48" y="3284984"/>
            <a:ext cx="2296651" cy="35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93 0.23324 C 0.1724 0.21914 0.1849 0.21059 0.19201 0.19718 C 0.19844 0.18562 0.19392 0.18932 0.20434 0.18516 C 0.20677 0.18308 0.20955 0.18169 0.21181 0.17892 C 0.21371 0.17638 0.21441 0.17245 0.21684 0.17014 C 0.21875 0.16829 0.2217 0.16875 0.22413 0.16713 C 0.23628 0.15881 0.24375 0.14725 0.25608 0.14008 C 0.26823 0.12529 0.28125 0.11836 0.29566 0.1068 C 0.30017 0.10333 0.31059 0.10079 0.31059 0.10102 C 0.32465 0.10333 0.33646 0.10749 0.35017 0.11304 C 0.35573 0.11535 0.35972 0.1209 0.36493 0.12506 C 0.36753 0.12691 0.3724 0.13084 0.3724 0.13107 C 0.38038 0.14609 0.38681 0.16274 0.39931 0.17314 C 0.40417 0.19048 0.39844 0.17453 0.40937 0.18817 C 0.41233 0.19163 0.41389 0.19672 0.41667 0.20019 C 0.41875 0.20273 0.42187 0.20365 0.42431 0.20597 C 0.43576 0.21775 0.4467 0.23047 0.46128 0.23602 C 0.47604 0.23509 0.49115 0.23717 0.50573 0.23324 C 0.52344 0.22885 0.53819 0.19649 0.55035 0.18216 C 0.55799 0.16228 0.55226 0.17314 0.56979 0.15187 C 0.59358 0.12298 0.56719 0.14147 0.58941 0.12806 C 0.5941 0.12229 0.60017 0.11882 0.60434 0.11304 C 0.62465 0.08484 0.60451 0.10241 0.62153 0.08877 C 0.62899 0.07536 0.63681 0.07235 0.64896 0.06796 C 0.6684 0.06889 0.68854 0.06912 0.70799 0.07074 C 0.71632 0.07143 0.71597 0.07605 0.72326 0.07975 C 0.72865 0.08276 0.73472 0.08368 0.74028 0.08576 C 0.74549 0.08969 0.75174 0.092 0.75521 0.09801 C 0.7592 0.10495 0.76736 0.11882 0.76736 0.11905 C 0.77257 0.13731 0.77986 0.18424 0.79444 0.19395 C 0.81042 0.20481 0.82917 0.20435 0.8467 0.20597 C 0.87621 0.21822 0.85625 0.21244 0.90833 0.2092 C 0.91944 0.20435 0.92135 0.20504 0.93056 0.18817 C 0.93403 0.18216 0.94028 0.17014 0.94028 0.17037 C 0.94496 0.15419 0.94132 0.16366 0.95278 0.14309 C 0.95417 0.14008 0.95781 0.13384 0.95781 0.13407 C 0.96094 0.12205 0.96319 0.10587 0.96771 0.09478 C 0.96892 0.09154 0.97118 0.089 0.97257 0.08576 C 0.97361 0.08299 0.97309 0.07883 0.97483 0.07675 C 0.98142 0.06935 0.98993 0.0645 0.99687 0.05872 C 0.99965 0.05664 1.00486 0.05271 1.00486 0.05317 C 1.0224 0.05386 1.04115 0.05317 1.05885 0.05571 C 1.0625 0.05617 1.06493 0.06057 1.06858 0.06172 C 1.07465 0.06357 1.08021 0.0638 1.08628 0.06473 C 1.08854 0.06658 1.09097 0.06912 1.09375 0.07074 C 1.09618 0.07212 1.09913 0.07166 1.10087 0.07374 C 1.10399 0.07698 1.10521 0.08229 1.10851 0.08576 C 1.11059 0.0883 1.11354 0.08946 1.1158 0.09177 C 1.12344 0.09986 1.12674 0.10888 1.13542 0.11581 C 1.14219 0.12668 1.1474 0.13639 1.15556 0.14586 C 1.15868 0.15904 1.16545 0.16135 1.16962 0.17314 C 1.17083 0.17591 1.17083 0.17961 1.17257 0.18216 C 1.17448 0.18493 1.1776 0.18678 1.18003 0.18817 C 1.18472 0.19071 1.19479 0.19395 1.19479 0.19418 C 1.2 0.19302 1.20486 0.19279 1.20972 0.19094 C 1.21476 0.18886 1.21927 0.18424 1.22448 0.18216 C 1.22621 0.17892 1.22691 0.17545 1.22934 0.17314 C 1.23403 0.16852 1.24392 0.16089 1.24392 0.16112 C 1.25434 0.14286 1.24323 0.1602 1.2566 0.14586 C 1.26163 0.14032 1.27153 0.12806 1.27153 0.1283 C 1.27517 0.10495 1.27934 0.08461 1.29601 0.07074 C 1.30937 0.04693 1.29219 0.07559 1.30833 0.05571 C 1.31059 0.05317 1.31076 0.04855 1.31319 0.0467 C 1.32413 0.03884 1.33142 0.04069 1.34306 0.04069 " pathEditMode="relative" rAng="0" ptsTypes="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06" y="-9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празднуется пасха?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464496" cy="547260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 err="1"/>
              <a:t>Easter</a:t>
            </a:r>
            <a:r>
              <a:rPr lang="ru-RU" sz="2400" b="1" dirty="0"/>
              <a:t> – Пасха</a:t>
            </a:r>
            <a:r>
              <a:rPr lang="ru-RU" sz="2400" dirty="0"/>
              <a:t> - христианский праздник в честь воскресения Иисуса Христа, отмечаемый католической церковью в первое полнолунное воскресение после весеннего равноденствия между 22 марта - 25 апреля. Для людей верующих – это самый важный праздник года. </a:t>
            </a:r>
          </a:p>
          <a:p>
            <a:endParaRPr lang="ru-RU" dirty="0"/>
          </a:p>
        </p:txBody>
      </p:sp>
      <p:pic>
        <p:nvPicPr>
          <p:cNvPr id="1026" name="Picture 2" descr="C:\Users\user\Desktop\пасха\us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060848"/>
            <a:ext cx="4364505" cy="33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err="1"/>
              <a:t>Bede</a:t>
            </a:r>
            <a:r>
              <a:rPr lang="ru-RU" dirty="0"/>
              <a:t> </a:t>
            </a:r>
            <a:r>
              <a:rPr lang="ru-RU" b="1" dirty="0" err="1"/>
              <a:t>Eostre</a:t>
            </a:r>
            <a:r>
              <a:rPr lang="ru-RU" b="1" dirty="0"/>
              <a:t> - </a:t>
            </a:r>
            <a:r>
              <a:rPr lang="ru-RU" dirty="0"/>
              <a:t>языческая богиня рассвета и весны, с именем которой связывают историю возникновения Пасхи.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Название дней недели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b="1" dirty="0" err="1"/>
              <a:t>Palm</a:t>
            </a:r>
            <a:r>
              <a:rPr lang="ru-RU" b="1" dirty="0"/>
              <a:t> </a:t>
            </a:r>
            <a:r>
              <a:rPr lang="ru-RU" b="1" dirty="0" err="1"/>
              <a:t>Sunday</a:t>
            </a:r>
            <a:r>
              <a:rPr lang="ru-RU" b="1" dirty="0"/>
              <a:t> - Вербное воскресенье </a:t>
            </a:r>
            <a:r>
              <a:rPr lang="ru-RU" b="1" dirty="0" smtClean="0"/>
              <a:t>.</a:t>
            </a:r>
          </a:p>
          <a:p>
            <a:r>
              <a:rPr lang="ru-RU" b="1" dirty="0" err="1"/>
              <a:t>Maundy</a:t>
            </a:r>
            <a:r>
              <a:rPr lang="ru-RU" b="1" dirty="0"/>
              <a:t> </a:t>
            </a:r>
            <a:r>
              <a:rPr lang="ru-RU" b="1" dirty="0" err="1"/>
              <a:t>Thursday</a:t>
            </a:r>
            <a:r>
              <a:rPr lang="ru-RU" b="1" dirty="0"/>
              <a:t> - Четверг милостыни</a:t>
            </a:r>
            <a:r>
              <a:rPr lang="ru-RU" dirty="0"/>
              <a:t> </a:t>
            </a:r>
            <a:r>
              <a:rPr lang="ru-RU" b="1" dirty="0"/>
              <a:t>- Великий четверг. </a:t>
            </a:r>
            <a:endParaRPr lang="ru-RU" b="1" dirty="0" smtClean="0"/>
          </a:p>
          <a:p>
            <a:r>
              <a:rPr lang="ru-RU" b="1" dirty="0" err="1">
                <a:hlinkClick r:id="rId2"/>
              </a:rPr>
              <a:t>Good</a:t>
            </a:r>
            <a:r>
              <a:rPr lang="ru-RU" b="1" dirty="0">
                <a:hlinkClick r:id="rId2"/>
              </a:rPr>
              <a:t> </a:t>
            </a:r>
            <a:r>
              <a:rPr lang="ru-RU" b="1" dirty="0" err="1">
                <a:hlinkClick r:id="rId2"/>
              </a:rPr>
              <a:t>Friday</a:t>
            </a:r>
            <a:r>
              <a:rPr lang="ru-RU" b="1" dirty="0">
                <a:hlinkClick r:id="rId2"/>
              </a:rPr>
              <a:t> - Страстная </a:t>
            </a:r>
            <a:r>
              <a:rPr lang="ru-RU" b="1" dirty="0" smtClean="0">
                <a:hlinkClick r:id="rId2"/>
              </a:rPr>
              <a:t>Пятница</a:t>
            </a:r>
            <a:endParaRPr lang="ru-RU" b="1" dirty="0" smtClean="0"/>
          </a:p>
          <a:p>
            <a:pPr lvl="0"/>
            <a:r>
              <a:rPr lang="ru-RU" b="1" dirty="0" err="1"/>
              <a:t>Easter</a:t>
            </a:r>
            <a:r>
              <a:rPr lang="ru-RU" b="1" dirty="0"/>
              <a:t> </a:t>
            </a:r>
            <a:r>
              <a:rPr lang="ru-RU" b="1" dirty="0" err="1"/>
              <a:t>Sunday</a:t>
            </a:r>
            <a:r>
              <a:rPr lang="ru-RU" b="1" dirty="0"/>
              <a:t> – Пасхальное воскресение.</a:t>
            </a:r>
            <a:r>
              <a:rPr lang="ru-RU" dirty="0"/>
              <a:t> </a:t>
            </a:r>
            <a:r>
              <a:rPr lang="ru-RU" dirty="0" smtClean="0"/>
              <a:t> (</a:t>
            </a:r>
            <a:r>
              <a:rPr lang="ru-RU" b="1" dirty="0"/>
              <a:t>Гороховым </a:t>
            </a:r>
            <a:r>
              <a:rPr lang="ru-RU" b="1" dirty="0" smtClean="0"/>
              <a:t>воскресеньем. )</a:t>
            </a:r>
          </a:p>
          <a:p>
            <a:pPr lvl="0"/>
            <a:r>
              <a:rPr lang="ru-RU" b="1" dirty="0" err="1"/>
              <a:t>Easter</a:t>
            </a:r>
            <a:r>
              <a:rPr lang="ru-RU" b="1" dirty="0"/>
              <a:t> </a:t>
            </a:r>
            <a:r>
              <a:rPr lang="ru-RU" b="1" dirty="0" err="1"/>
              <a:t>Monday</a:t>
            </a:r>
            <a:r>
              <a:rPr lang="ru-RU" b="1" dirty="0"/>
              <a:t> - Пасхальный </a:t>
            </a:r>
            <a:r>
              <a:rPr lang="ru-RU" b="1" dirty="0" smtClean="0"/>
              <a:t>понедельник. 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638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err="1"/>
              <a:t>Easter</a:t>
            </a:r>
            <a:r>
              <a:rPr lang="ru-RU" sz="2400" dirty="0"/>
              <a:t> </a:t>
            </a:r>
            <a:r>
              <a:rPr lang="ru-RU" sz="2400" dirty="0" err="1"/>
              <a:t>eggs</a:t>
            </a:r>
            <a:r>
              <a:rPr lang="ru-RU" sz="2400" dirty="0"/>
              <a:t> - Пасхальные яйца </a:t>
            </a:r>
            <a:endParaRPr lang="ru-RU" sz="2400" dirty="0" smtClean="0"/>
          </a:p>
          <a:p>
            <a:r>
              <a:rPr lang="ru-RU" sz="2400" dirty="0" err="1"/>
              <a:t>Easter</a:t>
            </a:r>
            <a:r>
              <a:rPr lang="ru-RU" sz="2400" dirty="0"/>
              <a:t> </a:t>
            </a:r>
            <a:r>
              <a:rPr lang="ru-RU" sz="2400" dirty="0" err="1"/>
              <a:t>baskets</a:t>
            </a:r>
            <a:r>
              <a:rPr lang="ru-RU" sz="2400" dirty="0"/>
              <a:t> - Пасхальные </a:t>
            </a:r>
            <a:r>
              <a:rPr lang="ru-RU" sz="2400" dirty="0" smtClean="0"/>
              <a:t>корзины</a:t>
            </a:r>
          </a:p>
          <a:p>
            <a:r>
              <a:rPr lang="ru-RU" sz="2400" dirty="0" err="1"/>
              <a:t>Easter</a:t>
            </a:r>
            <a:r>
              <a:rPr lang="ru-RU" sz="2400" dirty="0"/>
              <a:t> </a:t>
            </a:r>
            <a:r>
              <a:rPr lang="ru-RU" sz="2400" dirty="0" err="1"/>
              <a:t>Bunny</a:t>
            </a:r>
            <a:r>
              <a:rPr lang="ru-RU" sz="2400" dirty="0"/>
              <a:t> - Пасхальный кролик </a:t>
            </a:r>
            <a:endParaRPr lang="ru-RU" sz="2400" dirty="0" smtClean="0"/>
          </a:p>
          <a:p>
            <a:r>
              <a:rPr lang="ru-RU" sz="2400" dirty="0" err="1"/>
              <a:t>Easter</a:t>
            </a:r>
            <a:r>
              <a:rPr lang="ru-RU" sz="2400" dirty="0"/>
              <a:t> </a:t>
            </a:r>
            <a:r>
              <a:rPr lang="ru-RU" sz="2400" dirty="0" err="1"/>
              <a:t>Bonnets</a:t>
            </a:r>
            <a:r>
              <a:rPr lang="ru-RU" sz="2400" dirty="0"/>
              <a:t> – женские </a:t>
            </a:r>
            <a:r>
              <a:rPr lang="ru-RU" sz="2400" dirty="0" smtClean="0"/>
              <a:t>шляпки</a:t>
            </a:r>
          </a:p>
          <a:p>
            <a:r>
              <a:rPr lang="ru-RU" sz="2400" dirty="0" err="1"/>
              <a:t>Lily</a:t>
            </a:r>
            <a:r>
              <a:rPr lang="ru-RU" sz="2400" dirty="0"/>
              <a:t> – белая лилия</a:t>
            </a:r>
          </a:p>
        </p:txBody>
      </p:sp>
      <p:pic>
        <p:nvPicPr>
          <p:cNvPr id="2050" name="Picture 2" descr="C:\Users\user\Desktop\пасха\0_5b615_5b0d1fef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18" y="1988840"/>
            <a:ext cx="5060828" cy="31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22" descr="white-lily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90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Пасха в Великобритании</a:t>
            </a:r>
            <a:br>
              <a:rPr lang="ru-RU" b="1" dirty="0"/>
            </a:br>
            <a:r>
              <a:rPr lang="ru-RU" b="1" dirty="0" smtClean="0"/>
              <a:t>и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Современные традиции празднования Пасхи в Англии очень яркие, красочные и радостные. В церквях проходят религиозные службы. В католических храмах проходят концерты органной музыки. В этот день принято надевать новую одежду, что символизирует конец сезона плохой погоды и наступление весны. В это же время в Великобритании появляются тюльпаны, крокусы и нарциссы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:\Мои рисунки\12703176451914470717easter_egg_blue_stars_svg_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21" y="762000"/>
            <a:ext cx="12414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Пасхальные корзины (</a:t>
            </a:r>
            <a:r>
              <a:rPr lang="ru-RU" sz="2800" b="1" dirty="0" err="1"/>
              <a:t>Easter</a:t>
            </a:r>
            <a:r>
              <a:rPr lang="ru-RU" sz="2800" b="1" dirty="0"/>
              <a:t> </a:t>
            </a:r>
            <a:r>
              <a:rPr lang="ru-RU" sz="2800" b="1" dirty="0" err="1"/>
              <a:t>baskets</a:t>
            </a:r>
            <a:r>
              <a:rPr lang="ru-RU" sz="2800" dirty="0"/>
              <a:t>), наполненные яйцами, хлебом и другой едой, берут с собой на пасхальную службу, чтобы освятить в церкви. В Пасхальный понедельник принято дарить детям на улицах конфеты и игрушки. </a:t>
            </a:r>
            <a:br>
              <a:rPr lang="ru-RU" sz="2800" dirty="0"/>
            </a:br>
            <a:r>
              <a:rPr lang="ru-RU" sz="2800" dirty="0"/>
              <a:t>Школы закрываются на </a:t>
            </a:r>
            <a:r>
              <a:rPr lang="ru-RU" sz="2800" b="1" dirty="0"/>
              <a:t>пасхальные каникулы</a:t>
            </a:r>
            <a:r>
              <a:rPr lang="ru-RU" sz="2800" dirty="0"/>
              <a:t> продолжительностью 2 недели. Дети с нетерпением ждут пасхального воскресенья, когда </a:t>
            </a:r>
            <a:r>
              <a:rPr lang="ru-RU" sz="2800" b="1" dirty="0"/>
              <a:t>пасхальный заяц</a:t>
            </a:r>
            <a:r>
              <a:rPr lang="ru-RU" sz="2800" dirty="0"/>
              <a:t> оставит для них корзинки со сладостями и яйцами, которые они расписывали на прошедшей неделе. </a:t>
            </a:r>
          </a:p>
          <a:p>
            <a:endParaRPr lang="ru-RU" dirty="0"/>
          </a:p>
        </p:txBody>
      </p:sp>
      <p:pic>
        <p:nvPicPr>
          <p:cNvPr id="4" name="Picture 1" descr="ek10_boy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54" y="-15672"/>
            <a:ext cx="1346446" cy="178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:\Мои рисунки\12703601841484378900red_easter_egg_svg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72"/>
            <a:ext cx="1358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Пасхальные игры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Eggstravaganza</a:t>
            </a:r>
            <a:r>
              <a:rPr lang="ru-RU" b="1" dirty="0"/>
              <a:t> - "</a:t>
            </a:r>
            <a:r>
              <a:rPr lang="ru-RU" b="1" dirty="0" err="1"/>
              <a:t>Эггстраваганза</a:t>
            </a:r>
            <a:r>
              <a:rPr lang="ru-RU" b="1" dirty="0" smtClean="0"/>
              <a:t>".</a:t>
            </a:r>
          </a:p>
          <a:p>
            <a:r>
              <a:rPr lang="ru-RU" b="1" dirty="0" err="1"/>
              <a:t>Eegg-pacing</a:t>
            </a:r>
            <a:r>
              <a:rPr lang="ru-RU" b="1" dirty="0"/>
              <a:t> - катание яиц (старинная игра для детей 12 лет). </a:t>
            </a:r>
            <a:endParaRPr lang="ru-RU" b="1" dirty="0" smtClean="0"/>
          </a:p>
          <a:p>
            <a:r>
              <a:rPr lang="ru-RU" b="1" dirty="0"/>
              <a:t>Пасхальный </a:t>
            </a:r>
            <a:r>
              <a:rPr lang="ru-RU" b="1" dirty="0" smtClean="0"/>
              <a:t>футбол.</a:t>
            </a:r>
            <a:endParaRPr lang="ru-RU" b="1" dirty="0"/>
          </a:p>
        </p:txBody>
      </p:sp>
      <p:pic>
        <p:nvPicPr>
          <p:cNvPr id="4" name="Picture 6" descr="http://www.annwfn.com/easter/demo/egg_ro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/>
          <a:stretch>
            <a:fillRect/>
          </a:stretch>
        </p:blipFill>
        <p:spPr bwMode="auto">
          <a:xfrm>
            <a:off x="3523" y="4005064"/>
            <a:ext cx="29162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k10_boy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14312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0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332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Где спрятался пасхальный кролик?</vt:lpstr>
      <vt:lpstr>Вы знаете:</vt:lpstr>
      <vt:lpstr>Когда празднуется пасха?</vt:lpstr>
      <vt:lpstr>Презентация PowerPoint</vt:lpstr>
      <vt:lpstr>Название дней недели</vt:lpstr>
      <vt:lpstr>Символы</vt:lpstr>
      <vt:lpstr>Пасха в Великобритании и США</vt:lpstr>
      <vt:lpstr>Презентация PowerPoint</vt:lpstr>
      <vt:lpstr>Пасхальные игры </vt:lpstr>
      <vt:lpstr>Пасхальное меню </vt:lpstr>
      <vt:lpstr>“Happy Easter!” </vt:lpstr>
      <vt:lpstr>А теперь давайте ответим на вопросы!</vt:lpstr>
      <vt:lpstr>Когда празднуется Пасха?</vt:lpstr>
      <vt:lpstr>С чьим именем связывают происхождение названия Пасхи?</vt:lpstr>
      <vt:lpstr>Какие символы Пасхи вы запомнили?</vt:lpstr>
      <vt:lpstr>Что делают жители Великобритании и США во время этого праздника?</vt:lpstr>
      <vt:lpstr>Какие существуют игры?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user</cp:lastModifiedBy>
  <cp:revision>9</cp:revision>
  <dcterms:created xsi:type="dcterms:W3CDTF">2008-10-16T00:38:52Z</dcterms:created>
  <dcterms:modified xsi:type="dcterms:W3CDTF">2013-04-08T15:55:43Z</dcterms:modified>
</cp:coreProperties>
</file>