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8B006-53E7-462E-AFA4-689F3B228FC9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3781D-AB85-4227-81A3-85F51E484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9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3781D-AB85-4227-81A3-85F51E4842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4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10" Type="http://schemas.openxmlformats.org/officeDocument/2006/relationships/image" Target="../media/image36.png"/><Relationship Id="rId4" Type="http://schemas.openxmlformats.org/officeDocument/2006/relationships/image" Target="../media/image30.jpeg"/><Relationship Id="rId9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 descr="C:\Users\Ученик\Desktop\iCA9G7Q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31" y="4655155"/>
            <a:ext cx="1774030" cy="166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Ученик\Desktop\iCA9M3SI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325" y="2642664"/>
            <a:ext cx="1438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Ученик\Desktop\iCAEN5CA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71" y="2642664"/>
            <a:ext cx="17335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Ученик\Desktop\iCAOD5NM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475" y="482377"/>
            <a:ext cx="1685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Ученик\Desktop\iCAS7WI3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34" y="326951"/>
            <a:ext cx="129902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Ученик\Desktop\iCAL9721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574" y="4719360"/>
            <a:ext cx="1353776" cy="159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C:\Users\Ученик\Desktop\iCA1TXF6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2377"/>
            <a:ext cx="17907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:\Users\Ученик\Desktop\iCACUS12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691" y="2529902"/>
            <a:ext cx="1654274" cy="165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Ученик\Desktop\iCA9DFG2L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185" y="4671304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31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еник\Desktop\iCAEEN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803" y="739785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Ученик\Desktop\iCANJYND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9"/>
          <a:stretch/>
        </p:blipFill>
        <p:spPr bwMode="auto">
          <a:xfrm>
            <a:off x="899592" y="739785"/>
            <a:ext cx="1728192" cy="162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Ученик\Desktop\iCAHGGMH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734747"/>
            <a:ext cx="1578471" cy="157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Ученик\Desktop\iCAEPVR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16" y="2992021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Ученик\Desktop\iCAKLGBW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803" y="2650891"/>
            <a:ext cx="1340346" cy="201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Ученик\Desktop\iCA5N8LZO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9" t="9972" r="13199" b="9582"/>
          <a:stretch/>
        </p:blipFill>
        <p:spPr bwMode="auto">
          <a:xfrm>
            <a:off x="6386479" y="2590842"/>
            <a:ext cx="1722487" cy="207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Ученик\Desktop\iCAZ51W5F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197" y="505979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Ученик\Desktop\iCAQ3I0YY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014" y="4895655"/>
            <a:ext cx="1800255" cy="180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Ученик\Desktop\iCAH89IYL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479" y="4766057"/>
            <a:ext cx="1857929" cy="185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еник\Desktop\iCA91KW5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Ученик\Desktop\iCA83AH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0"/>
            <a:ext cx="1794495" cy="179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Ученик\Desktop\iCA6D9HX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56691"/>
            <a:ext cx="2714970" cy="157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Ученик\Desktop\iCA9M24F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40651"/>
            <a:ext cx="1794495" cy="179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Ученик\Desktop\iCAI7XM3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276" y="2740651"/>
            <a:ext cx="1722487" cy="17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Ученик\Desktop\iCAJWY08Z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24" y="2501337"/>
            <a:ext cx="2167484" cy="180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Ученик\Desktop\iCA9TOY1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3" y="4725144"/>
            <a:ext cx="234458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Ученик\Desktop\iCAH1EW4K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946" y="4687807"/>
            <a:ext cx="2123932" cy="159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Ученик\Desktop\iCA6WEDUB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83071"/>
            <a:ext cx="2486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31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еник\Desktop\iCA9ZVXV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1771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Ученик\Pictures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0688"/>
            <a:ext cx="25781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Ученик\Desktop\iCAUYOK9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639176"/>
            <a:ext cx="2087583" cy="156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Ученик\Desktop\iCAHXW0Y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14623"/>
            <a:ext cx="2583731" cy="17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Ученик\Desktop\1268153724_734_larg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11014"/>
            <a:ext cx="2578100" cy="192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Ученик\Desktop\iCA65CCBW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914" y="2714623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Ученик\Desktop\iCA4FAQP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05886"/>
            <a:ext cx="2241550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Ученик\Documents\РЕСПУБЛИКА\УРОК\Урок Любиные занятия\торт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480588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Ученик\Documents\РЕСПУБЛИКА\УРОК\Урок Любиные занятия\хлеб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6" y="4802402"/>
            <a:ext cx="1912866" cy="191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00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490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</Words>
  <Application>Microsoft Office PowerPoint</Application>
  <PresentationFormat>Экран (4:3)</PresentationFormat>
  <Paragraphs>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4</cp:revision>
  <cp:lastPrinted>2014-02-26T04:06:12Z</cp:lastPrinted>
  <dcterms:created xsi:type="dcterms:W3CDTF">2014-02-26T03:44:46Z</dcterms:created>
  <dcterms:modified xsi:type="dcterms:W3CDTF">2014-02-26T04:41:36Z</dcterms:modified>
</cp:coreProperties>
</file>