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FC3376-E03A-40FF-BA5B-4D748FCE326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1C925A-2633-4AA5-85FF-6BC009B3AF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371046" cy="2160239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Where’s Chuckles?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0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404665"/>
            <a:ext cx="7083013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ru-RU" sz="8800" dirty="0"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59406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260648"/>
            <a:ext cx="7011005" cy="4516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4777380"/>
            <a:ext cx="7090949" cy="109989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He</a:t>
            </a:r>
            <a:endParaRPr lang="ru-RU" sz="8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10" y="260648"/>
            <a:ext cx="2994797" cy="44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0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955046" cy="5705604"/>
          </a:xfrm>
        </p:spPr>
        <p:txBody>
          <a:bodyPr/>
          <a:lstStyle/>
          <a:p>
            <a:r>
              <a:rPr lang="en-US" dirty="0" smtClean="0"/>
              <a:t>I see green, I see yellow,</a:t>
            </a:r>
            <a:br>
              <a:rPr lang="en-US" dirty="0" smtClean="0"/>
            </a:br>
            <a:r>
              <a:rPr lang="en-US" dirty="0" smtClean="0"/>
              <a:t>I see that funny fellow,</a:t>
            </a:r>
            <a:br>
              <a:rPr lang="en-US" dirty="0" smtClean="0"/>
            </a:br>
            <a:r>
              <a:rPr lang="en-US" dirty="0" smtClean="0"/>
              <a:t>I see red, I see blue,</a:t>
            </a:r>
            <a:br>
              <a:rPr lang="en-US" dirty="0" smtClean="0"/>
            </a:br>
            <a:r>
              <a:rPr lang="en-US" dirty="0" smtClean="0"/>
              <a:t>I see you, and you, and you.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24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A) a white bed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B) a red chair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C) a black cat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D) a blue radio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E) a brown table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F) a yellow lamp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02" y="206084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31" y="3212976"/>
            <a:ext cx="1728192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12976"/>
            <a:ext cx="1662832" cy="1662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31" y="4981603"/>
            <a:ext cx="1805186" cy="1805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4941168"/>
            <a:ext cx="2587027" cy="1802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23" y="1276434"/>
            <a:ext cx="1800200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72" y="120359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39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5373216"/>
            <a:ext cx="7117178" cy="860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 garden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3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5373216"/>
            <a:ext cx="7117178" cy="860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 living room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30471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3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5373216"/>
            <a:ext cx="7117178" cy="860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 bedroom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83" y="26064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7083013" cy="4444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 bathroom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76672"/>
            <a:ext cx="57150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450989" cy="4516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 kitchen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7137987" cy="40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7"/>
            <a:ext cx="6696743" cy="4608512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Where’s Chuckles?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rgbClr val="FF0000"/>
                </a:solidFill>
              </a:rPr>
              <a:t>It’s in the kitchen.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8237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49</TotalTime>
  <Words>54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Where’s Chuckles?</vt:lpstr>
      <vt:lpstr>I see green, I see yellow, I see that funny fellow, I see red, I see blue, I see you, and you, and you.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Where’s Chuckles?   It’s in the kitchen.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Where’s Chuckles?</dc:title>
  <dc:creator>COMPUTER</dc:creator>
  <cp:lastModifiedBy>COMPUTER</cp:lastModifiedBy>
  <cp:revision>5</cp:revision>
  <dcterms:created xsi:type="dcterms:W3CDTF">2014-10-29T20:18:38Z</dcterms:created>
  <dcterms:modified xsi:type="dcterms:W3CDTF">2014-10-29T21:07:59Z</dcterms:modified>
</cp:coreProperties>
</file>