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87119688_3880812_reWalls_com_27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5" y="764704"/>
            <a:ext cx="768916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It’s summer.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561662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It’s sunny.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can ride a bike.</a:t>
            </a:r>
          </a:p>
        </p:txBody>
      </p:sp>
    </p:spTree>
    <p:extLst>
      <p:ext uri="{BB962C8B-B14F-4D97-AF65-F5344CB8AC3E}">
        <p14:creationId xmlns:p14="http://schemas.microsoft.com/office/powerpoint/2010/main" val="193878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It’s autumn.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752" y="980728"/>
            <a:ext cx="8229600" cy="499715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It’s rainy. </a:t>
            </a:r>
          </a:p>
          <a:p>
            <a:pPr marL="0" indent="0" algn="ctr">
              <a:buNone/>
            </a:pPr>
            <a:r>
              <a:rPr lang="en-US" dirty="0" smtClean="0"/>
              <a:t>I can sit at home and read books.</a:t>
            </a:r>
            <a:endParaRPr lang="ru-RU" dirty="0"/>
          </a:p>
        </p:txBody>
      </p:sp>
      <p:pic>
        <p:nvPicPr>
          <p:cNvPr id="2050" name="Picture 2" descr="C:\Users\марина\Desktop\1047z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0" y="980728"/>
            <a:ext cx="8128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9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It’s winter.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It’s snowy. </a:t>
            </a:r>
          </a:p>
          <a:p>
            <a:pPr marL="0" indent="0" algn="ctr">
              <a:buNone/>
            </a:pPr>
            <a:r>
              <a:rPr lang="en-US" dirty="0" smtClean="0"/>
              <a:t>I can ski and toboggan. </a:t>
            </a:r>
            <a:endParaRPr lang="ru-RU" dirty="0"/>
          </a:p>
        </p:txBody>
      </p:sp>
      <p:pic>
        <p:nvPicPr>
          <p:cNvPr id="3074" name="Picture 2" descr="C:\Users\марина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34365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16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It’s spring.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It’s sunny.</a:t>
            </a:r>
          </a:p>
          <a:p>
            <a:pPr marL="0" indent="0" algn="ctr">
              <a:buNone/>
            </a:pPr>
            <a:r>
              <a:rPr lang="en-US" dirty="0" smtClean="0"/>
              <a:t>I can walk in the park.</a:t>
            </a:r>
            <a:endParaRPr lang="ru-RU" dirty="0"/>
          </a:p>
        </p:txBody>
      </p:sp>
      <p:pic>
        <p:nvPicPr>
          <p:cNvPr id="4098" name="Picture 2" descr="C:\Users\марина\Desktop\827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60960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57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It’s summer.</vt:lpstr>
      <vt:lpstr>It’s autumn.</vt:lpstr>
      <vt:lpstr>It’s winter.</vt:lpstr>
      <vt:lpstr>It’s spring.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summer</dc:title>
  <dc:creator>марина</dc:creator>
  <cp:lastModifiedBy>марина</cp:lastModifiedBy>
  <cp:revision>4</cp:revision>
  <dcterms:created xsi:type="dcterms:W3CDTF">2014-11-23T10:53:21Z</dcterms:created>
  <dcterms:modified xsi:type="dcterms:W3CDTF">2014-11-23T11:22:34Z</dcterms:modified>
</cp:coreProperties>
</file>