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9"/>
  </p:handoutMasterIdLst>
  <p:sldIdLst>
    <p:sldId id="264" r:id="rId3"/>
    <p:sldId id="256" r:id="rId4"/>
    <p:sldId id="260" r:id="rId5"/>
    <p:sldId id="259" r:id="rId6"/>
    <p:sldId id="267" r:id="rId7"/>
    <p:sldId id="271" r:id="rId8"/>
    <p:sldId id="263" r:id="rId9"/>
    <p:sldId id="275" r:id="rId10"/>
    <p:sldId id="270" r:id="rId11"/>
    <p:sldId id="265" r:id="rId12"/>
    <p:sldId id="266" r:id="rId13"/>
    <p:sldId id="274" r:id="rId14"/>
    <p:sldId id="268" r:id="rId15"/>
    <p:sldId id="273" r:id="rId16"/>
    <p:sldId id="269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7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1602B-F7AD-4FB3-A671-6AF1C9736561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14B78-19EE-47D9-868C-FADAD3DD5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1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андра\Desktop\2011_12_06\IMG_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610600" cy="6400800"/>
          </a:xfrm>
          <a:prstGeom prst="round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5000" y="1905000"/>
            <a:ext cx="6569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Ff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0200" y="3429000"/>
            <a:ext cx="1295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Mm</a:t>
            </a:r>
            <a:endParaRPr lang="ru-RU" sz="32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0800" y="3505200"/>
            <a:ext cx="1066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Nn</a:t>
            </a:r>
            <a:endParaRPr lang="ru-RU" sz="32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3000" y="3276600"/>
            <a:ext cx="5693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Ll</a:t>
            </a:r>
            <a:endParaRPr lang="ru-RU" sz="32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1200" y="1981200"/>
            <a:ext cx="1295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Ss</a:t>
            </a:r>
            <a:endParaRPr lang="ru-RU" sz="36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05400" y="3352800"/>
            <a:ext cx="7601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Xx</a:t>
            </a:r>
            <a:endParaRPr lang="ru-RU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Name the members of the </a:t>
            </a:r>
            <a:r>
              <a:rPr lang="en-US" sz="5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</a:t>
            </a:r>
            <a:r>
              <a:rPr 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amily </a:t>
            </a:r>
            <a:endParaRPr lang="ru-RU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57600" y="1219200"/>
            <a:ext cx="2296165" cy="1465609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57600" y="2895600"/>
            <a:ext cx="2362200" cy="1599956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screen"/>
          <a:srcRect r="-2452"/>
          <a:stretch>
            <a:fillRect/>
          </a:stretch>
        </p:blipFill>
        <p:spPr bwMode="auto">
          <a:xfrm>
            <a:off x="3581400" y="4800600"/>
            <a:ext cx="2420471" cy="20574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905000" y="4495800"/>
            <a:ext cx="1308754" cy="1586828"/>
          </a:xfrm>
          <a:prstGeom prst="rect">
            <a:avLst/>
          </a:prstGeom>
          <a:ln w="889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 cstate="screen"/>
          <a:srcRect b="-840"/>
          <a:stretch>
            <a:fillRect/>
          </a:stretch>
        </p:blipFill>
        <p:spPr bwMode="auto">
          <a:xfrm>
            <a:off x="6477000" y="4419600"/>
            <a:ext cx="1524000" cy="1792941"/>
          </a:xfrm>
          <a:prstGeom prst="rect">
            <a:avLst/>
          </a:prstGeom>
          <a:ln w="889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1828800"/>
            <a:ext cx="3733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grandmother</a:t>
            </a:r>
            <a:endParaRPr lang="ru-RU" sz="48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1828800"/>
            <a:ext cx="3505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grand</a:t>
            </a:r>
            <a:r>
              <a:rPr lang="en-US" sz="48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</a:t>
            </a:r>
            <a:r>
              <a:rPr lang="en-US" sz="48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ather</a:t>
            </a:r>
            <a:endParaRPr lang="ru-RU" sz="48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3000" y="3429000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mother</a:t>
            </a:r>
            <a:endParaRPr lang="ru-RU" sz="48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67400" y="342900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</a:t>
            </a:r>
            <a:r>
              <a:rPr lang="en-US" sz="4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n-US" sz="48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ther</a:t>
            </a:r>
            <a:endParaRPr lang="ru-RU" sz="48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9200" y="6027003"/>
            <a:ext cx="2514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brother</a:t>
            </a:r>
            <a:endParaRPr lang="ru-RU" sz="48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96000" y="6096000"/>
            <a:ext cx="2133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sister</a:t>
            </a:r>
            <a:endParaRPr lang="ru-RU" sz="48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андра\Desktop\2011_12_06\IMG_00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5000" y="1143000"/>
            <a:ext cx="5200735" cy="5410200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2400" y="0"/>
            <a:ext cx="92964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Count the members of the </a:t>
            </a:r>
            <a:r>
              <a:rPr lang="en-US" sz="50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</a:t>
            </a:r>
            <a:r>
              <a:rPr 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amily</a:t>
            </a:r>
            <a:endParaRPr lang="ru-RU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57400" y="1981200"/>
            <a:ext cx="2296165" cy="146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86200" y="3962400"/>
            <a:ext cx="1219200" cy="147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419600" y="1981200"/>
            <a:ext cx="2362200" cy="159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screen"/>
          <a:srcRect r="-2458"/>
          <a:stretch>
            <a:fillRect/>
          </a:stretch>
        </p:blipFill>
        <p:spPr bwMode="auto">
          <a:xfrm>
            <a:off x="2057399" y="3505200"/>
            <a:ext cx="161364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screen"/>
          <a:srcRect b="-842"/>
          <a:stretch>
            <a:fillRect/>
          </a:stretch>
        </p:blipFill>
        <p:spPr bwMode="auto">
          <a:xfrm>
            <a:off x="5257800" y="3657600"/>
            <a:ext cx="1066800" cy="125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0" y="1371600"/>
            <a:ext cx="84029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00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10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2000" y="2743200"/>
            <a:ext cx="84029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00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10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6800" y="4267200"/>
            <a:ext cx="84029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0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10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86600" y="1219200"/>
            <a:ext cx="84029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00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100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77200" y="2590800"/>
            <a:ext cx="84029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00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100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03705" y="4114800"/>
            <a:ext cx="84029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00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10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62800" y="5226784"/>
            <a:ext cx="84029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0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10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0.12208 L -3.33333E-6 2.0231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83 -0.08555 L 0.00416 0.036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83 -0.04116 L 0.00417 0.047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25 0.16971 L 0.00417 0.036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584 -0.01895 L -0.00417 0.025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333 -0.09988 L 6.38889E-6 -4.62428E-7 " pathEditMode="relative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 -0.12208 L -3.33333E-6 -1.27168E-6 " pathEditMode="relative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4" grpId="0"/>
      <p:bldP spid="5" grpId="0"/>
      <p:bldP spid="7" grpId="0"/>
      <p:bldP spid="10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C00000"/>
                </a:solidFill>
              </a:rPr>
              <a:t>I have got </a:t>
            </a:r>
            <a:r>
              <a:rPr lang="en-US" sz="4400" b="1" dirty="0" smtClean="0">
                <a:solidFill>
                  <a:srgbClr val="7030A0"/>
                </a:solidFill>
              </a:rPr>
              <a:t>a mother,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rgbClr val="C00000"/>
                </a:solidFill>
              </a:rPr>
              <a:t>I have got </a:t>
            </a:r>
            <a:r>
              <a:rPr lang="en-US" sz="4400" b="1" dirty="0" smtClean="0">
                <a:solidFill>
                  <a:srgbClr val="7030A0"/>
                </a:solidFill>
              </a:rPr>
              <a:t>a father,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C00000"/>
                </a:solidFill>
              </a:rPr>
              <a:t>I have got </a:t>
            </a:r>
            <a:r>
              <a:rPr lang="en-US" sz="4400" b="1" dirty="0" smtClean="0">
                <a:solidFill>
                  <a:srgbClr val="7030A0"/>
                </a:solidFill>
              </a:rPr>
              <a:t>a sister, 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rgbClr val="C00000"/>
                </a:solidFill>
              </a:rPr>
              <a:t>I have got </a:t>
            </a:r>
            <a:r>
              <a:rPr lang="en-US" sz="4400" b="1" dirty="0" smtClean="0">
                <a:solidFill>
                  <a:srgbClr val="7030A0"/>
                </a:solidFill>
              </a:rPr>
              <a:t>a brother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7030A0"/>
                </a:solidFill>
              </a:rPr>
              <a:t>Mother and father,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rgbClr val="7030A0"/>
                </a:solidFill>
              </a:rPr>
              <a:t>Sister and brother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7030A0"/>
                </a:solidFill>
              </a:rPr>
              <a:t>Hand in hand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rgbClr val="7030A0"/>
                </a:solidFill>
              </a:rPr>
              <a:t>With one another.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57800" y="0"/>
            <a:ext cx="838200" cy="8382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8000" y="533400"/>
            <a:ext cx="838200" cy="109997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screen"/>
          <a:srcRect b="-843"/>
          <a:stretch>
            <a:fillRect/>
          </a:stretch>
        </p:blipFill>
        <p:spPr bwMode="auto">
          <a:xfrm>
            <a:off x="4800600" y="1524000"/>
            <a:ext cx="838200" cy="98611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10400" y="2362200"/>
            <a:ext cx="879855" cy="10668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105400" y="3124200"/>
            <a:ext cx="1462537" cy="990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screen"/>
          <a:srcRect b="-843"/>
          <a:stretch>
            <a:fillRect/>
          </a:stretch>
        </p:blipFill>
        <p:spPr bwMode="auto">
          <a:xfrm>
            <a:off x="6705600" y="4114800"/>
            <a:ext cx="838200" cy="98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43800" y="4038600"/>
            <a:ext cx="879855" cy="1066800"/>
          </a:xfrm>
          <a:prstGeom prst="round1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 descr="C:\Users\Александра\Desktop\Вероника\картинки\Ты нужен мне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886200" y="4876800"/>
            <a:ext cx="1196622" cy="788020"/>
          </a:xfrm>
          <a:prstGeom prst="round2DiagRect">
            <a:avLst/>
          </a:prstGeom>
          <a:noFill/>
        </p:spPr>
      </p:pic>
      <p:pic>
        <p:nvPicPr>
          <p:cNvPr id="18" name="Picture 2" descr="C:\Users\Александра\Desktop\Вероника\картинки\2806201131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858000" y="5715000"/>
            <a:ext cx="1143000" cy="76200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андра\Desktop\2011_12_06\IMG_0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2133599" y="0"/>
            <a:ext cx="5638800" cy="67974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352800" y="0"/>
            <a:ext cx="3090077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MY FAMILY</a:t>
            </a:r>
            <a:endParaRPr lang="ru-RU" sz="4800" b="1" cap="none" spc="50" dirty="0">
              <a:ln w="1143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228600"/>
            <a:ext cx="7137671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Microsoft Sans Serif" pitchFamily="34" charset="0"/>
              </a:rPr>
              <a:t>F </a:t>
            </a:r>
            <a:r>
              <a:rPr lang="en-US" sz="40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Microsoft Sans Serif" pitchFamily="34" charset="0"/>
              </a:rPr>
              <a:t>f</a:t>
            </a:r>
            <a:endParaRPr lang="ru-RU" sz="40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33400" y="5334000"/>
            <a:ext cx="8458200" cy="158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57200" y="3048000"/>
            <a:ext cx="8458200" cy="158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1905000" y="1600200"/>
            <a:ext cx="685800" cy="609600"/>
          </a:xfrm>
          <a:prstGeom prst="ellipse">
            <a:avLst/>
          </a:prstGeom>
          <a:solidFill>
            <a:srgbClr val="002060"/>
          </a:solidFill>
          <a:ln w="3175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162800" y="1524000"/>
            <a:ext cx="685800" cy="609600"/>
          </a:xfrm>
          <a:prstGeom prst="ellipse">
            <a:avLst/>
          </a:prstGeom>
          <a:solidFill>
            <a:srgbClr val="002060"/>
          </a:solidFill>
          <a:ln w="3175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76200" y="3733800"/>
            <a:ext cx="28956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362200" y="1219200"/>
            <a:ext cx="19812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239000" y="3352800"/>
            <a:ext cx="4572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/>
          <p:nvPr/>
        </p:nvCxnSpPr>
        <p:spPr>
          <a:xfrm rot="10800000" flipV="1">
            <a:off x="6096000" y="1219200"/>
            <a:ext cx="1219200" cy="1143000"/>
          </a:xfrm>
          <a:prstGeom prst="curvedConnector3">
            <a:avLst>
              <a:gd name="adj1" fmla="val 102381"/>
            </a:avLst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895600" y="2819400"/>
            <a:ext cx="13716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381000"/>
            <a:ext cx="8305799" cy="150018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 </a:t>
            </a:r>
            <a:r>
              <a:rPr lang="en-US" sz="7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</a:t>
            </a:r>
            <a:r>
              <a:rPr lang="en-US" sz="7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</a:t>
            </a:r>
            <a:r>
              <a:rPr lang="en-US" sz="7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</a:t>
            </a:r>
            <a:r>
              <a:rPr lang="en-US" sz="7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</a:t>
            </a:r>
            <a:r>
              <a:rPr lang="en-US" sz="7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</a:t>
            </a:r>
            <a:r>
              <a:rPr lang="en-US" sz="7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</a:t>
            </a:r>
            <a:r>
              <a:rPr lang="en-US" sz="7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</a:t>
            </a:r>
            <a:r>
              <a:rPr lang="en-US" sz="7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</a:t>
            </a:r>
            <a:r>
              <a:rPr lang="en-US" sz="7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</a:t>
            </a:r>
            <a:r>
              <a:rPr lang="en-US" sz="7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</a:t>
            </a:r>
            <a:r>
              <a:rPr lang="en-US" sz="7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</a:t>
            </a:r>
            <a:r>
              <a:rPr lang="en-US" sz="7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</a:t>
            </a:r>
            <a:r>
              <a:rPr lang="en-US" sz="7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</a:t>
            </a:r>
            <a:r>
              <a:rPr lang="en-US" sz="7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7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28600" y="1600200"/>
            <a:ext cx="845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152400" y="1295400"/>
            <a:ext cx="8534399" cy="11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04800" y="1828800"/>
            <a:ext cx="40771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Family </a:t>
            </a:r>
            <a:r>
              <a:rPr lang="en-US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family</a:t>
            </a:r>
            <a:endParaRPr lang="ru-RU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000" y="2667000"/>
            <a:ext cx="55478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have got a family</a:t>
            </a:r>
            <a:endParaRPr lang="ru-RU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33400" y="4495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38200" y="5105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524000" y="5105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295400" y="4495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191000" y="4724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620000" y="4953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781800" y="4953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324600" y="4343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162800" y="4343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001000" y="4343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048000" y="4343400"/>
            <a:ext cx="7024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57800" y="4267200"/>
            <a:ext cx="7024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3400" y="5534561"/>
            <a:ext cx="198695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</a:t>
            </a:r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our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810000" y="5562600"/>
            <a:ext cx="1295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one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629400" y="5534561"/>
            <a:ext cx="17797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</a:t>
            </a:r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ive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304800" y="2133600"/>
            <a:ext cx="845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04800" y="2514600"/>
            <a:ext cx="845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04800" y="2971800"/>
            <a:ext cx="845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04800" y="3352800"/>
            <a:ext cx="845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24" grpId="0"/>
      <p:bldP spid="25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rysanthem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52400" y="609600"/>
            <a:ext cx="92964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</a:t>
            </a:r>
            <a:r>
              <a:rPr lang="en-US" sz="15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lower, </a:t>
            </a:r>
          </a:p>
          <a:p>
            <a:pPr algn="ctr"/>
            <a:r>
              <a:rPr lang="en-US" sz="15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“I’m </a:t>
            </a:r>
            <a:r>
              <a:rPr lang="en-US" sz="15000" b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en-US" sz="15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ine”</a:t>
            </a:r>
            <a:endParaRPr lang="ru-RU" sz="15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77724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0" b="1" dirty="0" smtClean="0">
                <a:solidFill>
                  <a:srgbClr val="336600"/>
                </a:solidFill>
              </a:rPr>
              <a:t>F </a:t>
            </a:r>
            <a:r>
              <a:rPr lang="en-GB" sz="40000" b="1" dirty="0" err="1" smtClean="0">
                <a:solidFill>
                  <a:srgbClr val="336600"/>
                </a:solidFill>
              </a:rPr>
              <a:t>f</a:t>
            </a:r>
            <a:endParaRPr lang="en-US" sz="40000" b="1" dirty="0">
              <a:solidFill>
                <a:srgbClr val="336600"/>
              </a:solidFill>
            </a:endParaRPr>
          </a:p>
        </p:txBody>
      </p:sp>
      <p:pic>
        <p:nvPicPr>
          <p:cNvPr id="11267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ecorded Sound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304800" y="6553200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5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112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20000" b="1" dirty="0" smtClean="0">
                <a:solidFill>
                  <a:schemeClr val="accent3">
                    <a:lumMod val="50000"/>
                  </a:schemeClr>
                </a:solidFill>
              </a:rPr>
              <a:t>f</a:t>
            </a:r>
            <a:r>
              <a:rPr lang="en-US" sz="20000" b="1" dirty="0" smtClean="0">
                <a:solidFill>
                  <a:schemeClr val="accent4"/>
                </a:solidFill>
              </a:rPr>
              <a:t>our</a:t>
            </a:r>
            <a:endParaRPr lang="ru-RU" sz="20000" dirty="0">
              <a:solidFill>
                <a:schemeClr val="accent4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43200" y="2149019"/>
            <a:ext cx="371017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30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0" b="1" dirty="0" smtClean="0">
                <a:solidFill>
                  <a:schemeClr val="accent3">
                    <a:lumMod val="50000"/>
                  </a:schemeClr>
                </a:solidFill>
              </a:rPr>
              <a:t>f</a:t>
            </a:r>
            <a:r>
              <a:rPr lang="en-US" sz="20000" b="1" dirty="0" smtClean="0">
                <a:solidFill>
                  <a:schemeClr val="accent4"/>
                </a:solidFill>
              </a:rPr>
              <a:t>ive</a:t>
            </a:r>
            <a:endParaRPr lang="ru-RU" sz="20000" dirty="0">
              <a:solidFill>
                <a:schemeClr val="accent4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81400" y="1447800"/>
            <a:ext cx="2140331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3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ксандра\Desktop\2011_12_06\IMG_00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71600" y="1469136"/>
            <a:ext cx="7772400" cy="5388864"/>
          </a:xfrm>
          <a:prstGeom prst="trapezoid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3000"/>
            <a:ext cx="5105400" cy="1752600"/>
          </a:xfrm>
          <a:solidFill>
            <a:schemeClr val="bg1"/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50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</a:t>
            </a:r>
            <a:r>
              <a:rPr lang="en-US" sz="15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riend</a:t>
            </a:r>
            <a:endParaRPr lang="ru-RU" sz="15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ксандра\Desktop\2011_12_06\IMG_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592287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95600" y="2438400"/>
            <a:ext cx="570375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</a:t>
            </a:r>
            <a:r>
              <a:rPr lang="en-US" sz="96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riend</a:t>
            </a:r>
            <a:endParaRPr lang="ru-RU" sz="9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35" y="1143000"/>
            <a:ext cx="912496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191000" cy="1143000"/>
          </a:xfrm>
        </p:spPr>
        <p:txBody>
          <a:bodyPr>
            <a:noAutofit/>
          </a:bodyPr>
          <a:lstStyle/>
          <a:p>
            <a:r>
              <a:rPr lang="en-US" sz="10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mother</a:t>
            </a:r>
            <a:endParaRPr lang="ru-RU" sz="10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953000" y="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50" normalizeH="0" baseline="0" noProof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</a:t>
            </a:r>
            <a:r>
              <a:rPr kumimoji="0" lang="en-US" sz="10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ather</a:t>
            </a:r>
            <a:endParaRPr kumimoji="0" lang="ru-RU" sz="10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лександра\Desktop\2011_12_06\IMG_0011.jpg"/>
          <p:cNvPicPr>
            <a:picLocks noChangeAspect="1" noChangeArrowheads="1"/>
          </p:cNvPicPr>
          <p:nvPr/>
        </p:nvPicPr>
        <p:blipFill>
          <a:blip r:embed="rId2"/>
          <a:srcRect l="-4398" b="-1504"/>
          <a:stretch>
            <a:fillRect/>
          </a:stretch>
        </p:blipFill>
        <p:spPr bwMode="auto">
          <a:xfrm>
            <a:off x="0" y="0"/>
            <a:ext cx="3276600" cy="6858000"/>
          </a:xfrm>
          <a:prstGeom prst="flowChartOnlineStorage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4495800"/>
            <a:ext cx="6858000" cy="156966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grand</a:t>
            </a:r>
            <a:r>
              <a:rPr lang="en-US" sz="96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</a:t>
            </a:r>
            <a:r>
              <a:rPr lang="en-US" sz="96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ather</a:t>
            </a:r>
            <a:endParaRPr lang="ru-RU" sz="96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ксандра\Desktop\2011_12_06\IMG_000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52600" y="228601"/>
            <a:ext cx="6074916" cy="6629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3.4|4.3|3.1|8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.1|4.7|6|3.2|5.8|2|3.1|2.2|2.2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.2|2.8|2.5|2.5|2.4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2.3|3|2.6|1.9|2.6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116</Words>
  <PresentationFormat>Экран (4:3)</PresentationFormat>
  <Paragraphs>51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Office Theme</vt:lpstr>
      <vt:lpstr>Бумажная</vt:lpstr>
      <vt:lpstr>Слайд 1</vt:lpstr>
      <vt:lpstr>Слайд 2</vt:lpstr>
      <vt:lpstr>four</vt:lpstr>
      <vt:lpstr> five</vt:lpstr>
      <vt:lpstr>friend</vt:lpstr>
      <vt:lpstr>Слайд 6</vt:lpstr>
      <vt:lpstr>mother</vt:lpstr>
      <vt:lpstr>Слайд 8</vt:lpstr>
      <vt:lpstr>Слайд 9</vt:lpstr>
      <vt:lpstr>Name the members of the family </vt:lpstr>
      <vt:lpstr>Count the members of the family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Александра</dc:creator>
  <cp:lastModifiedBy>Александра</cp:lastModifiedBy>
  <cp:revision>66</cp:revision>
  <dcterms:created xsi:type="dcterms:W3CDTF">2011-12-04T10:54:30Z</dcterms:created>
  <dcterms:modified xsi:type="dcterms:W3CDTF">2013-12-12T12:44:08Z</dcterms:modified>
</cp:coreProperties>
</file>