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D8835BB-2A54-4580-A8B3-DA44DDB9F1A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604225-A7A5-4EA1-B6DF-6712ACF4B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cabbage, carrots, ham, potato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56490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fish, cheese, butter, milk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42900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sweets, cakes, tea, chocolate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22108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apple, honey, banana, orange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620688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Cross out the odd word.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</a:t>
            </a:r>
            <a:r>
              <a:rPr lang="en-US" sz="3200" b="1" dirty="0" smtClean="0"/>
              <a:t>Check yourself.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ham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35699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tea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14908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honey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42088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fish</a:t>
            </a:r>
            <a:endParaRPr lang="ru-RU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852936"/>
            <a:ext cx="237626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72816"/>
            <a:ext cx="23042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861048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3" y="4797152"/>
            <a:ext cx="208823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If you correctly </a:t>
            </a:r>
            <a:r>
              <a:rPr lang="en-US" sz="3200" b="1" dirty="0" err="1" smtClean="0"/>
              <a:t>devide</a:t>
            </a:r>
            <a:r>
              <a:rPr lang="en-US" sz="3200" b="1" dirty="0" smtClean="0"/>
              <a:t> all these letters, you will learn what bears like.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328498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SWEETSHONEYANDSHUGAR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90872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   </a:t>
            </a:r>
            <a:r>
              <a:rPr lang="en-US" sz="3200" b="1" dirty="0" smtClean="0"/>
              <a:t>Check yourself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78092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Sweets, honey and sugar.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45638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338437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645024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85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9</cp:revision>
  <dcterms:created xsi:type="dcterms:W3CDTF">2012-01-20T10:14:01Z</dcterms:created>
  <dcterms:modified xsi:type="dcterms:W3CDTF">2012-01-22T13:44:47Z</dcterms:modified>
</cp:coreProperties>
</file>