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7" r:id="rId2"/>
    <p:sldId id="258" r:id="rId3"/>
    <p:sldId id="260" r:id="rId4"/>
    <p:sldId id="262" r:id="rId5"/>
    <p:sldId id="263" r:id="rId6"/>
    <p:sldId id="264" r:id="rId7"/>
    <p:sldId id="265" r:id="rId8"/>
    <p:sldId id="266" r:id="rId9"/>
    <p:sldId id="267" r:id="rId10"/>
  </p:sldIdLst>
  <p:sldSz cx="9144000" cy="6858000" type="screen4x3"/>
  <p:notesSz cx="6888163" cy="100203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14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53C8-91DB-4D0A-B419-EFC146A69EE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0EEC8-561D-45F8-80C8-9511A9B0F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53C8-91DB-4D0A-B419-EFC146A69EE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EC8-561D-45F8-80C8-9511A9B0F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53C8-91DB-4D0A-B419-EFC146A69EE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EC8-561D-45F8-80C8-9511A9B0F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E453C8-91DB-4D0A-B419-EFC146A69EE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190EEC8-561D-45F8-80C8-9511A9B0F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53C8-91DB-4D0A-B419-EFC146A69EE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EC8-561D-45F8-80C8-9511A9B0F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53C8-91DB-4D0A-B419-EFC146A69EE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EC8-561D-45F8-80C8-9511A9B0F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EC8-561D-45F8-80C8-9511A9B0F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53C8-91DB-4D0A-B419-EFC146A69EE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53C8-91DB-4D0A-B419-EFC146A69EE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EC8-561D-45F8-80C8-9511A9B0F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53C8-91DB-4D0A-B419-EFC146A69EE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0EEC8-561D-45F8-80C8-9511A9B0F14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84E453C8-91DB-4D0A-B419-EFC146A69EE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190EEC8-561D-45F8-80C8-9511A9B0F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E453C8-91DB-4D0A-B419-EFC146A69EE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190EEC8-561D-45F8-80C8-9511A9B0F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84E453C8-91DB-4D0A-B419-EFC146A69EEB}" type="datetimeFigureOut">
              <a:rPr lang="ru-RU" smtClean="0"/>
              <a:pPr/>
              <a:t>01.01.2015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190EEC8-561D-45F8-80C8-9511A9B0F14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6429388" y="928670"/>
            <a:ext cx="2357454" cy="4548206"/>
          </a:xfrm>
        </p:spPr>
        <p:txBody>
          <a:bodyPr>
            <a:normAutofit/>
          </a:bodyPr>
          <a:lstStyle/>
          <a:p>
            <a:r>
              <a:rPr lang="ru-RU" sz="4000" dirty="0" smtClean="0"/>
              <a:t>Хлеб – это жизнь</a:t>
            </a:r>
            <a:endParaRPr lang="ru-RU" sz="4000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28604"/>
            <a:ext cx="6072230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Уборка урожая</a:t>
            </a:r>
            <a:endParaRPr lang="ru-RU" dirty="0"/>
          </a:p>
        </p:txBody>
      </p:sp>
      <p:pic>
        <p:nvPicPr>
          <p:cNvPr id="4" name="Picture 7" descr="уборка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14282" y="1571612"/>
            <a:ext cx="4000528" cy="4000528"/>
          </a:xfrm>
          <a:noFill/>
          <a:ln/>
        </p:spPr>
      </p:pic>
      <p:pic>
        <p:nvPicPr>
          <p:cNvPr id="5" name="Picture 8" descr="уборка урожая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00563" y="2571745"/>
            <a:ext cx="4214842" cy="3786214"/>
          </a:xfrm>
          <a:prstGeom prst="rect">
            <a:avLst/>
          </a:prstGeo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00034" y="428604"/>
            <a:ext cx="4214842" cy="5786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Текст 5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628" y="457200"/>
            <a:ext cx="3762372" cy="4257684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Советский </a:t>
            </a:r>
            <a:r>
              <a:rPr lang="ru-RU" sz="3600" dirty="0" err="1" smtClean="0"/>
              <a:t>хлебокомбинат</a:t>
            </a:r>
            <a:r>
              <a:rPr lang="ru-RU" sz="3600" dirty="0" smtClean="0"/>
              <a:t> выпекает 70 сортов хлеба и хлебобулочных изделий.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6" descr="124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524000"/>
            <a:ext cx="6858047" cy="497683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4" descr="untitledзщ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4071966" cy="5214974"/>
          </a:xfrm>
          <a:prstGeom prst="rect">
            <a:avLst/>
          </a:prstGeom>
          <a:noFill/>
        </p:spPr>
      </p:pic>
      <p:pic>
        <p:nvPicPr>
          <p:cNvPr id="5" name="Picture 5" descr="untitlитed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76825" y="2857496"/>
            <a:ext cx="3710017" cy="3714776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572000" y="285728"/>
            <a:ext cx="442914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/>
                </a:solidFill>
              </a:rPr>
              <a:t>Вглядись в эти фотографии</a:t>
            </a:r>
          </a:p>
          <a:p>
            <a:pPr>
              <a:buFontTx/>
              <a:buChar char="-"/>
            </a:pPr>
            <a:r>
              <a:rPr lang="ru-RU" sz="2800" b="1" dirty="0" smtClean="0">
                <a:solidFill>
                  <a:schemeClr val="accent2"/>
                </a:solidFill>
              </a:rPr>
              <a:t> и ты поймёшь, как жили</a:t>
            </a:r>
          </a:p>
          <a:p>
            <a:r>
              <a:rPr lang="ru-RU" sz="2800" b="1" dirty="0" smtClean="0">
                <a:solidFill>
                  <a:schemeClr val="accent2"/>
                </a:solidFill>
              </a:rPr>
              <a:t>ленинградцы первой блока-</a:t>
            </a:r>
          </a:p>
          <a:p>
            <a:r>
              <a:rPr lang="ru-RU" sz="2800" b="1" dirty="0" err="1" smtClean="0">
                <a:solidFill>
                  <a:schemeClr val="accent2"/>
                </a:solidFill>
              </a:rPr>
              <a:t>дной</a:t>
            </a:r>
            <a:r>
              <a:rPr lang="ru-RU" sz="2800" b="1" dirty="0" smtClean="0">
                <a:solidFill>
                  <a:schemeClr val="accent2"/>
                </a:solidFill>
              </a:rPr>
              <a:t> зимой.</a:t>
            </a:r>
            <a:endParaRPr lang="ru-RU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ntitl43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 bwMode="auto">
          <a:xfrm>
            <a:off x="571472" y="857232"/>
            <a:ext cx="3929090" cy="4500594"/>
          </a:xfrm>
          <a:prstGeom prst="rect">
            <a:avLst/>
          </a:prstGeom>
          <a:noFill/>
        </p:spPr>
      </p:pic>
      <p:sp>
        <p:nvSpPr>
          <p:cNvPr id="9" name="Текст 8"/>
          <p:cNvSpPr>
            <a:spLocks noGrp="1"/>
          </p:cNvSpPr>
          <p:nvPr>
            <p:ph type="body" idx="2"/>
          </p:nvPr>
        </p:nvSpPr>
        <p:spPr>
          <a:xfrm>
            <a:off x="4714876" y="285728"/>
            <a:ext cx="4051172" cy="5048272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Дети, плача, хлеба просили,</a:t>
            </a:r>
          </a:p>
          <a:p>
            <a:r>
              <a:rPr lang="ru-RU" sz="2800" dirty="0" smtClean="0"/>
              <a:t>Нет страшнее пытки такой</a:t>
            </a:r>
          </a:p>
          <a:p>
            <a:r>
              <a:rPr lang="ru-RU" sz="2800" dirty="0" smtClean="0"/>
              <a:t>Ленинграда ворот не открыли</a:t>
            </a:r>
          </a:p>
          <a:p>
            <a:r>
              <a:rPr lang="ru-RU" sz="2800" dirty="0" smtClean="0"/>
              <a:t>И не вышли к стене городской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400" b="1" dirty="0" smtClean="0">
                <a:solidFill>
                  <a:schemeClr val="accent2"/>
                </a:solidFill>
              </a:rPr>
              <a:t/>
            </a:r>
            <a:br>
              <a:rPr lang="ru-RU" sz="4400" b="1" dirty="0" smtClean="0">
                <a:solidFill>
                  <a:schemeClr val="accent2"/>
                </a:solidFill>
              </a:rPr>
            </a:br>
            <a:r>
              <a:rPr lang="ru-RU" sz="4400" b="1" dirty="0" smtClean="0">
                <a:solidFill>
                  <a:schemeClr val="accent2"/>
                </a:solidFill>
              </a:rPr>
              <a:t/>
            </a:r>
            <a:br>
              <a:rPr lang="ru-RU" sz="4400" b="1" dirty="0" smtClean="0">
                <a:solidFill>
                  <a:schemeClr val="accent2"/>
                </a:solidFill>
              </a:rPr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214810" y="500042"/>
            <a:ext cx="4551238" cy="4833958"/>
          </a:xfrm>
        </p:spPr>
        <p:txBody>
          <a:bodyPr>
            <a:normAutofit fontScale="92500" lnSpcReduction="20000"/>
          </a:bodyPr>
          <a:lstStyle/>
          <a:p>
            <a:r>
              <a:rPr lang="ru-RU" sz="2600" b="1" dirty="0" smtClean="0">
                <a:solidFill>
                  <a:schemeClr val="accent2"/>
                </a:solidFill>
              </a:rPr>
              <a:t>А в ночи пронзает небо</a:t>
            </a:r>
          </a:p>
          <a:p>
            <a:r>
              <a:rPr lang="ru-RU" sz="2600" b="1" dirty="0" smtClean="0">
                <a:solidFill>
                  <a:schemeClr val="accent2"/>
                </a:solidFill>
              </a:rPr>
              <a:t>Острый свет прожекторов.</a:t>
            </a:r>
          </a:p>
          <a:p>
            <a:r>
              <a:rPr lang="ru-RU" sz="2600" b="1" dirty="0" smtClean="0">
                <a:solidFill>
                  <a:schemeClr val="accent2"/>
                </a:solidFill>
              </a:rPr>
              <a:t>Дома нет ни крошки хлеба,</a:t>
            </a:r>
          </a:p>
          <a:p>
            <a:r>
              <a:rPr lang="ru-RU" sz="2600" b="1" dirty="0" smtClean="0">
                <a:solidFill>
                  <a:schemeClr val="accent2"/>
                </a:solidFill>
              </a:rPr>
              <a:t>Не найдёшь полена дров.</a:t>
            </a:r>
          </a:p>
          <a:p>
            <a:r>
              <a:rPr lang="ru-RU" sz="2600" b="1" dirty="0" smtClean="0">
                <a:solidFill>
                  <a:schemeClr val="accent2"/>
                </a:solidFill>
              </a:rPr>
              <a:t>От коптилки не согреться</a:t>
            </a:r>
          </a:p>
          <a:p>
            <a:r>
              <a:rPr lang="ru-RU" sz="2600" b="1" dirty="0" smtClean="0">
                <a:solidFill>
                  <a:schemeClr val="accent2"/>
                </a:solidFill>
              </a:rPr>
              <a:t>Карандаш дрожит в руке,</a:t>
            </a:r>
          </a:p>
          <a:p>
            <a:r>
              <a:rPr lang="ru-RU" sz="2600" b="1" dirty="0" smtClean="0">
                <a:solidFill>
                  <a:schemeClr val="accent2"/>
                </a:solidFill>
              </a:rPr>
              <a:t>Но выводит кровью сердце</a:t>
            </a:r>
          </a:p>
          <a:p>
            <a:r>
              <a:rPr lang="ru-RU" sz="2600" b="1" dirty="0" smtClean="0">
                <a:solidFill>
                  <a:schemeClr val="accent2"/>
                </a:solidFill>
              </a:rPr>
              <a:t>В сокровенном дневнике:</a:t>
            </a:r>
          </a:p>
          <a:p>
            <a:endParaRPr lang="ru-RU" dirty="0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Picture 4" descr="untitlвв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857232"/>
            <a:ext cx="3071833" cy="47863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6" descr="3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7200"/>
            <a:ext cx="5735212" cy="6400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untitлрled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290"/>
            <a:ext cx="8929718" cy="6500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134</TotalTime>
  <Words>91</Words>
  <Application>Microsoft Office PowerPoint</Application>
  <PresentationFormat>Экран (4:3)</PresentationFormat>
  <Paragraphs>20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Бумажная</vt:lpstr>
      <vt:lpstr>Слайд 1</vt:lpstr>
      <vt:lpstr>Уборка урожая</vt:lpstr>
      <vt:lpstr>Советский хлебокомбинат выпекает 70 сортов хлеба и хлебобулочных изделий.</vt:lpstr>
      <vt:lpstr>Слайд 4</vt:lpstr>
      <vt:lpstr>Слайд 5</vt:lpstr>
      <vt:lpstr>  </vt:lpstr>
      <vt:lpstr>Слайд 7</vt:lpstr>
      <vt:lpstr>Слайд 8</vt:lpstr>
      <vt:lpstr>Слайд 9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Велика истинная цена хлеба.</dc:title>
  <dc:creator>XTreme</dc:creator>
  <cp:lastModifiedBy>ni ku</cp:lastModifiedBy>
  <cp:revision>15</cp:revision>
  <dcterms:created xsi:type="dcterms:W3CDTF">2010-02-14T15:36:45Z</dcterms:created>
  <dcterms:modified xsi:type="dcterms:W3CDTF">2015-01-01T18:56:07Z</dcterms:modified>
</cp:coreProperties>
</file>