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70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4/17/2014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44;&#1086;&#1084;\Desktop\&#1063;&#1058;&#1045;&#1053;&#1048;&#1045;%2018.04.2014\rain4.mp3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838200"/>
            <a:ext cx="9144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800" dirty="0" smtClean="0">
                <a:latin typeface="Monotype Corsiva" pitchFamily="66" charset="0"/>
              </a:rPr>
              <a:t>Урок </a:t>
            </a:r>
          </a:p>
          <a:p>
            <a:pPr algn="ctr"/>
            <a:r>
              <a:rPr lang="ru-RU" sz="8800" dirty="0" smtClean="0">
                <a:latin typeface="Monotype Corsiva" pitchFamily="66" charset="0"/>
              </a:rPr>
              <a:t>литературного чтения</a:t>
            </a:r>
          </a:p>
          <a:p>
            <a:pPr algn="ctr"/>
            <a:endParaRPr lang="ru-RU" sz="8800" dirty="0" smtClean="0">
              <a:latin typeface="Monotype Corsiva" pitchFamily="66" charset="0"/>
            </a:endParaRPr>
          </a:p>
          <a:p>
            <a:pPr algn="ctr"/>
            <a:endParaRPr lang="ru-RU" sz="88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Дом\Desktop\Уроки на пятницу\ЧТЕНИЕ\5393564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Дом\Desktop\Уроки на пятницу\ЧТЕНИЕ\1260702376_groz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rain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" y="647700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Дом\Desktop\Уроки на пятницу\ЧТЕНИЕ\3dwallpapers21_20071024_20122175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Дом\Desktop\Уроки на пятницу\ЧТЕНИЕ\59e5f7f08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" y="-152400"/>
            <a:ext cx="91186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myphoto.nnov.ru/img/Y7f0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810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276600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/>
              <a:t>БОЛЬШЕ ТАК НЕ ПОСТУПАЙ!</a:t>
            </a:r>
          </a:p>
          <a:p>
            <a:pPr algn="ctr"/>
            <a:r>
              <a:rPr lang="ru-RU" sz="4800" dirty="0" smtClean="0"/>
              <a:t>И В БЕДУ НЕ ПОПАДАЙ!</a:t>
            </a:r>
          </a:p>
          <a:p>
            <a:pPr algn="ctr"/>
            <a:r>
              <a:rPr lang="ru-RU" sz="4800" dirty="0" smtClean="0"/>
              <a:t>СЛУШАЙ МАМОЧКУ ВСЕГДА!</a:t>
            </a:r>
          </a:p>
          <a:p>
            <a:pPr algn="ctr"/>
            <a:r>
              <a:rPr lang="ru-RU" sz="4800" dirty="0" smtClean="0"/>
              <a:t>ЕЁ СОВЕТ-НЕ ЕРУНДА!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43000"/>
            <a:ext cx="9296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НЕ ИМЕЙ 100 РУБЛЕЙ,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ИМЕЙ 100 ДРУЗЕЙ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ДЕРЕВО ДЕРЖИТСЯ КОРНЯМИ,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 ЧЕЛОВЕК-ДРУЗЬЯМИ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ХОРОШИЙ ДРУГ ВСЕГДА ПРИХОДИТ ВОВРЕМЯ</a:t>
            </a:r>
          </a:p>
          <a:p>
            <a:pPr algn="ctr"/>
            <a:endParaRPr lang="ru-RU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81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8.Анализ проведённой работы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610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(ПО ВЫБОРУ)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1.Написать отзыв о прочитанном произведении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2.Выбрать и выучить наизусть отрывок из стихотворного произведения  по мотивам сказки «Упрямый козлёнок»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3.Нарисовать иллюстрацию к сказке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3340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Берегите друзей!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i="1" u="sng" dirty="0" smtClean="0">
                <a:latin typeface="Times New Roman" pitchFamily="18" charset="0"/>
                <a:cs typeface="Times New Roman" pitchFamily="18" charset="0"/>
              </a:rPr>
              <a:t>Блиц-тест</a:t>
            </a:r>
            <a:endParaRPr lang="ru-RU" sz="66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1.Назовите автора  произведения  сегодняшнего урока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895600"/>
            <a:ext cx="563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А.Пушкин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35814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б)Л.Толстой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44196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в)С.Михалков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6" grpId="0" build="allAtOnce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96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2.Выберите 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портрет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 автора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Уроки на пятницу\ЧТЕНИЕ\KMO_128025_00730_1_t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57200"/>
            <a:ext cx="3730424" cy="2590800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28" name="Picture 4" descr="http://img1.liveinternet.ru/images/attach/c/1/59/902/59902495_0_20c80_3bda202d_X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590800"/>
            <a:ext cx="2743200" cy="3537817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1030" name="Picture 6" descr="http://www.cinemamir.com/forum/uploads/attachment/2013-02/1359822809_nesterov.-mihail-vasilevich-portret-lva-nikolaevicha-tolst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352800"/>
            <a:ext cx="2743200" cy="334311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95400" y="60198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3622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53000" y="54102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144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3.Жанр изучаемого произведения: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0574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стихотворение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38862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рассказ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0480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сказка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4.Где работают люди </a:t>
            </a:r>
          </a:p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следующих профессий: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режиссёр, актёр, </a:t>
            </a:r>
          </a:p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художник-декоратор, костюмер?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2004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а) в театре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4200" y="4114800"/>
            <a:ext cx="434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б) в кино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50292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музее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6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7620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Визитная карточка урока: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2133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2.Произведение: 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«Упрямый козлёнок»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895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3.Жанр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сказка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42672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5.Вид работы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чтение по ролям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5814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4.Раздел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«Наш театр»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1.Автор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   Сергей Михалков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1.Чтение текста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24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2.Определение героев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0574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3.Разделение на части(сцены)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6670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4.Распределение ролей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276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5.Выбор интонации, мимики, жестов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886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6.Подготовка костюмов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         7.Пробное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инсценирование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(репетиция)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Порядок  нашей работы :</a:t>
            </a:r>
            <a:endParaRPr lang="ru-RU" sz="4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33600" y="54864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8.Анализ проведённой работы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Сюжетная линия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143000" y="4343400"/>
            <a:ext cx="167640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2811294" y="2206557"/>
            <a:ext cx="2652408" cy="2131979"/>
          </a:xfrm>
          <a:custGeom>
            <a:avLst/>
            <a:gdLst>
              <a:gd name="connsiteX0" fmla="*/ 0 w 2652408"/>
              <a:gd name="connsiteY0" fmla="*/ 2131979 h 2131979"/>
              <a:gd name="connsiteX1" fmla="*/ 1332689 w 2652408"/>
              <a:gd name="connsiteY1" fmla="*/ 11349 h 2131979"/>
              <a:gd name="connsiteX2" fmla="*/ 2597285 w 2652408"/>
              <a:gd name="connsiteY2" fmla="*/ 2063886 h 2131979"/>
              <a:gd name="connsiteX3" fmla="*/ 2597285 w 2652408"/>
              <a:gd name="connsiteY3" fmla="*/ 2063886 h 2131979"/>
              <a:gd name="connsiteX4" fmla="*/ 2645923 w 2652408"/>
              <a:gd name="connsiteY4" fmla="*/ 2044430 h 2131979"/>
              <a:gd name="connsiteX5" fmla="*/ 2636195 w 2652408"/>
              <a:gd name="connsiteY5" fmla="*/ 2054158 h 213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52408" h="2131979">
                <a:moveTo>
                  <a:pt x="0" y="2131979"/>
                </a:moveTo>
                <a:cubicBezTo>
                  <a:pt x="449904" y="1077338"/>
                  <a:pt x="899808" y="22698"/>
                  <a:pt x="1332689" y="11349"/>
                </a:cubicBezTo>
                <a:cubicBezTo>
                  <a:pt x="1765570" y="0"/>
                  <a:pt x="2597285" y="2063886"/>
                  <a:pt x="2597285" y="2063886"/>
                </a:cubicBezTo>
                <a:lnTo>
                  <a:pt x="2597285" y="2063886"/>
                </a:lnTo>
                <a:cubicBezTo>
                  <a:pt x="2605391" y="2060643"/>
                  <a:pt x="2639438" y="2046051"/>
                  <a:pt x="2645923" y="2044430"/>
                </a:cubicBezTo>
                <a:cubicBezTo>
                  <a:pt x="2652408" y="2042809"/>
                  <a:pt x="2644301" y="2048483"/>
                  <a:pt x="2636195" y="2054158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>
            <a:stCxn id="11" idx="2"/>
          </p:cNvCxnSpPr>
          <p:nvPr/>
        </p:nvCxnSpPr>
        <p:spPr>
          <a:xfrm flipV="1">
            <a:off x="5408578" y="4267200"/>
            <a:ext cx="2059022" cy="324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43000" y="44958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ЗАВЯЗКА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0" y="18288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КУЛЬМИНАЦИЯ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44196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РАЗВЯЗКА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Дом\Desktop\Уроки на пятницу\ЧТЕНИЕ\59e5f7f08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118600" cy="683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191</TotalTime>
  <Words>218</Words>
  <Application>Microsoft Office PowerPoint</Application>
  <PresentationFormat>Экран (4:3)</PresentationFormat>
  <Paragraphs>64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Дом</cp:lastModifiedBy>
  <cp:revision>21</cp:revision>
  <dcterms:created xsi:type="dcterms:W3CDTF">2014-04-17T06:22:28Z</dcterms:created>
  <dcterms:modified xsi:type="dcterms:W3CDTF">2014-04-17T17:03:38Z</dcterms:modified>
</cp:coreProperties>
</file>