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A6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7E773F-D2EB-4B70-97F5-B9C276C7ABD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88FE6D-C7CF-46CA-BFAE-296B49B33025}">
      <dgm:prSet phldrT="[Текст]"/>
      <dgm:spPr/>
      <dgm:t>
        <a:bodyPr/>
        <a:lstStyle/>
        <a:p>
          <a:r>
            <a:rPr lang="ru-RU" dirty="0" smtClean="0"/>
            <a:t>Который умеет</a:t>
          </a:r>
          <a:endParaRPr lang="ru-RU" dirty="0"/>
        </a:p>
      </dgm:t>
    </dgm:pt>
    <dgm:pt modelId="{E5A33C04-B430-42A6-A4F2-AAD25F24709B}" type="parTrans" cxnId="{285CE189-D027-481D-8E1B-D9E3436387AB}">
      <dgm:prSet/>
      <dgm:spPr/>
      <dgm:t>
        <a:bodyPr/>
        <a:lstStyle/>
        <a:p>
          <a:endParaRPr lang="ru-RU"/>
        </a:p>
      </dgm:t>
    </dgm:pt>
    <dgm:pt modelId="{941BA1A9-D892-4FD1-9484-FA3612AE5282}" type="sibTrans" cxnId="{285CE189-D027-481D-8E1B-D9E3436387AB}">
      <dgm:prSet/>
      <dgm:spPr/>
      <dgm:t>
        <a:bodyPr/>
        <a:lstStyle/>
        <a:p>
          <a:endParaRPr lang="ru-RU"/>
        </a:p>
      </dgm:t>
    </dgm:pt>
    <dgm:pt modelId="{C72AE9FA-13A6-4D5B-BD76-DCC6A040EAD6}" type="asst">
      <dgm:prSet phldrT="[Текст]"/>
      <dgm:spPr/>
      <dgm:t>
        <a:bodyPr/>
        <a:lstStyle/>
        <a:p>
          <a:r>
            <a:rPr lang="ru-RU" dirty="0" smtClean="0"/>
            <a:t>адаптироваться</a:t>
          </a:r>
          <a:endParaRPr lang="ru-RU" dirty="0"/>
        </a:p>
      </dgm:t>
    </dgm:pt>
    <dgm:pt modelId="{02FD8C0B-6C68-4754-9707-C2B51D7C95EA}" type="parTrans" cxnId="{F0E39F41-337A-4F0E-B83D-A8DAB54C66D4}">
      <dgm:prSet/>
      <dgm:spPr/>
      <dgm:t>
        <a:bodyPr/>
        <a:lstStyle/>
        <a:p>
          <a:endParaRPr lang="ru-RU"/>
        </a:p>
      </dgm:t>
    </dgm:pt>
    <dgm:pt modelId="{95CEBAD2-1074-4953-B64B-F80AEA4E82C4}" type="sibTrans" cxnId="{F0E39F41-337A-4F0E-B83D-A8DAB54C66D4}">
      <dgm:prSet/>
      <dgm:spPr/>
      <dgm:t>
        <a:bodyPr/>
        <a:lstStyle/>
        <a:p>
          <a:endParaRPr lang="ru-RU"/>
        </a:p>
      </dgm:t>
    </dgm:pt>
    <dgm:pt modelId="{9F1EE717-1601-4EAC-90DC-280E3FCA7138}">
      <dgm:prSet phldrT="[Текст]"/>
      <dgm:spPr/>
      <dgm:t>
        <a:bodyPr/>
        <a:lstStyle/>
        <a:p>
          <a:r>
            <a:rPr lang="ru-RU" dirty="0" smtClean="0"/>
            <a:t>искать</a:t>
          </a:r>
          <a:endParaRPr lang="ru-RU" dirty="0"/>
        </a:p>
      </dgm:t>
    </dgm:pt>
    <dgm:pt modelId="{EC811D73-FE21-4505-91B6-2164AE2CAC14}" type="parTrans" cxnId="{3CBA61B3-74AA-43E1-9EDA-DBAE49298339}">
      <dgm:prSet/>
      <dgm:spPr/>
      <dgm:t>
        <a:bodyPr/>
        <a:lstStyle/>
        <a:p>
          <a:endParaRPr lang="ru-RU"/>
        </a:p>
      </dgm:t>
    </dgm:pt>
    <dgm:pt modelId="{06F5E179-AAD8-459A-88B7-89772C601FAC}" type="sibTrans" cxnId="{3CBA61B3-74AA-43E1-9EDA-DBAE49298339}">
      <dgm:prSet/>
      <dgm:spPr/>
      <dgm:t>
        <a:bodyPr/>
        <a:lstStyle/>
        <a:p>
          <a:endParaRPr lang="ru-RU"/>
        </a:p>
      </dgm:t>
    </dgm:pt>
    <dgm:pt modelId="{C2A58F02-C799-4C8D-A87B-CC08C5D36C60}">
      <dgm:prSet phldrT="[Текст]"/>
      <dgm:spPr/>
      <dgm:t>
        <a:bodyPr/>
        <a:lstStyle/>
        <a:p>
          <a:r>
            <a:rPr lang="ru-RU" dirty="0" smtClean="0"/>
            <a:t>сотрудничать</a:t>
          </a:r>
          <a:endParaRPr lang="ru-RU" dirty="0"/>
        </a:p>
      </dgm:t>
    </dgm:pt>
    <dgm:pt modelId="{828B060F-65EC-4382-B2AA-AF7BA2FB11B9}" type="parTrans" cxnId="{B395279E-33D1-45AE-8EAA-6E6532A72986}">
      <dgm:prSet/>
      <dgm:spPr/>
      <dgm:t>
        <a:bodyPr/>
        <a:lstStyle/>
        <a:p>
          <a:endParaRPr lang="ru-RU"/>
        </a:p>
      </dgm:t>
    </dgm:pt>
    <dgm:pt modelId="{EA31485C-8332-4D95-B842-02A92653E8FC}" type="sibTrans" cxnId="{B395279E-33D1-45AE-8EAA-6E6532A72986}">
      <dgm:prSet/>
      <dgm:spPr/>
      <dgm:t>
        <a:bodyPr/>
        <a:lstStyle/>
        <a:p>
          <a:endParaRPr lang="ru-RU"/>
        </a:p>
      </dgm:t>
    </dgm:pt>
    <dgm:pt modelId="{4EF05FA3-A380-4C0A-8D21-8B80B2E03C63}">
      <dgm:prSet phldrT="[Текст]"/>
      <dgm:spPr/>
      <dgm:t>
        <a:bodyPr/>
        <a:lstStyle/>
        <a:p>
          <a:r>
            <a:rPr lang="ru-RU" dirty="0" smtClean="0"/>
            <a:t>думать</a:t>
          </a:r>
          <a:endParaRPr lang="ru-RU" dirty="0"/>
        </a:p>
      </dgm:t>
    </dgm:pt>
    <dgm:pt modelId="{A38044C0-0A74-486B-9AF1-13B7175B5B1F}" type="parTrans" cxnId="{86BA11F3-D17C-4512-8443-DB1997E0C6C0}">
      <dgm:prSet/>
      <dgm:spPr/>
      <dgm:t>
        <a:bodyPr/>
        <a:lstStyle/>
        <a:p>
          <a:endParaRPr lang="ru-RU"/>
        </a:p>
      </dgm:t>
    </dgm:pt>
    <dgm:pt modelId="{1974CE0C-0901-4FF9-94C3-D4F6F26F79BF}" type="sibTrans" cxnId="{86BA11F3-D17C-4512-8443-DB1997E0C6C0}">
      <dgm:prSet/>
      <dgm:spPr/>
      <dgm:t>
        <a:bodyPr/>
        <a:lstStyle/>
        <a:p>
          <a:endParaRPr lang="ru-RU"/>
        </a:p>
      </dgm:t>
    </dgm:pt>
    <dgm:pt modelId="{45152ECE-40E2-4DCD-9DE9-545F9DD3FC55}" type="pres">
      <dgm:prSet presAssocID="{217E773F-D2EB-4B70-97F5-B9C276C7AB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0F38B1-ACED-4B0A-9B83-962274D4A4D5}" type="pres">
      <dgm:prSet presAssocID="{0D88FE6D-C7CF-46CA-BFAE-296B49B33025}" presName="hierRoot1" presStyleCnt="0">
        <dgm:presLayoutVars>
          <dgm:hierBranch val="init"/>
        </dgm:presLayoutVars>
      </dgm:prSet>
      <dgm:spPr/>
    </dgm:pt>
    <dgm:pt modelId="{2C3DDFFB-4998-4F88-83F0-1BE3374B3856}" type="pres">
      <dgm:prSet presAssocID="{0D88FE6D-C7CF-46CA-BFAE-296B49B33025}" presName="rootComposite1" presStyleCnt="0"/>
      <dgm:spPr/>
    </dgm:pt>
    <dgm:pt modelId="{F71AD4CB-678F-4AAD-9A5E-B6787DD7DC05}" type="pres">
      <dgm:prSet presAssocID="{0D88FE6D-C7CF-46CA-BFAE-296B49B3302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1D35A4-C848-450B-A23D-D6DA3403EE11}" type="pres">
      <dgm:prSet presAssocID="{0D88FE6D-C7CF-46CA-BFAE-296B49B3302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2EE5FDE-656C-44A0-B132-BE93DFF08B53}" type="pres">
      <dgm:prSet presAssocID="{0D88FE6D-C7CF-46CA-BFAE-296B49B33025}" presName="hierChild2" presStyleCnt="0"/>
      <dgm:spPr/>
    </dgm:pt>
    <dgm:pt modelId="{0FEB250B-B888-4346-9769-2FB0B86158E2}" type="pres">
      <dgm:prSet presAssocID="{EC811D73-FE21-4505-91B6-2164AE2CAC14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ACD6D09-7D49-47A1-AADB-34A368CBE0E9}" type="pres">
      <dgm:prSet presAssocID="{9F1EE717-1601-4EAC-90DC-280E3FCA7138}" presName="hierRoot2" presStyleCnt="0">
        <dgm:presLayoutVars>
          <dgm:hierBranch val="init"/>
        </dgm:presLayoutVars>
      </dgm:prSet>
      <dgm:spPr/>
    </dgm:pt>
    <dgm:pt modelId="{08F00A4D-3325-4D10-BFA1-A97D24A01D62}" type="pres">
      <dgm:prSet presAssocID="{9F1EE717-1601-4EAC-90DC-280E3FCA7138}" presName="rootComposite" presStyleCnt="0"/>
      <dgm:spPr/>
    </dgm:pt>
    <dgm:pt modelId="{ED737102-B698-4277-963C-A1D34DC8A513}" type="pres">
      <dgm:prSet presAssocID="{9F1EE717-1601-4EAC-90DC-280E3FCA713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A112E7-28BC-434B-9A34-F71B83E845C3}" type="pres">
      <dgm:prSet presAssocID="{9F1EE717-1601-4EAC-90DC-280E3FCA7138}" presName="rootConnector" presStyleLbl="node2" presStyleIdx="0" presStyleCnt="3"/>
      <dgm:spPr/>
      <dgm:t>
        <a:bodyPr/>
        <a:lstStyle/>
        <a:p>
          <a:endParaRPr lang="ru-RU"/>
        </a:p>
      </dgm:t>
    </dgm:pt>
    <dgm:pt modelId="{93066B97-F58E-493A-BF77-5FD47AE2C016}" type="pres">
      <dgm:prSet presAssocID="{9F1EE717-1601-4EAC-90DC-280E3FCA7138}" presName="hierChild4" presStyleCnt="0"/>
      <dgm:spPr/>
    </dgm:pt>
    <dgm:pt modelId="{456306DB-C7AD-4B85-8EEE-2F7858E3A23C}" type="pres">
      <dgm:prSet presAssocID="{9F1EE717-1601-4EAC-90DC-280E3FCA7138}" presName="hierChild5" presStyleCnt="0"/>
      <dgm:spPr/>
    </dgm:pt>
    <dgm:pt modelId="{821713BE-B0C0-46F2-95E6-D156B5FA53F0}" type="pres">
      <dgm:prSet presAssocID="{828B060F-65EC-4382-B2AA-AF7BA2FB11B9}" presName="Name37" presStyleLbl="parChTrans1D2" presStyleIdx="1" presStyleCnt="4"/>
      <dgm:spPr/>
      <dgm:t>
        <a:bodyPr/>
        <a:lstStyle/>
        <a:p>
          <a:endParaRPr lang="ru-RU"/>
        </a:p>
      </dgm:t>
    </dgm:pt>
    <dgm:pt modelId="{82BEBA9F-087E-4B6F-9D07-99FA94BC1CA2}" type="pres">
      <dgm:prSet presAssocID="{C2A58F02-C799-4C8D-A87B-CC08C5D36C60}" presName="hierRoot2" presStyleCnt="0">
        <dgm:presLayoutVars>
          <dgm:hierBranch val="init"/>
        </dgm:presLayoutVars>
      </dgm:prSet>
      <dgm:spPr/>
    </dgm:pt>
    <dgm:pt modelId="{73A18422-1A6D-4F01-933B-673762F455BC}" type="pres">
      <dgm:prSet presAssocID="{C2A58F02-C799-4C8D-A87B-CC08C5D36C60}" presName="rootComposite" presStyleCnt="0"/>
      <dgm:spPr/>
    </dgm:pt>
    <dgm:pt modelId="{86C665AA-6C0D-4EA1-B014-F186B3B4A349}" type="pres">
      <dgm:prSet presAssocID="{C2A58F02-C799-4C8D-A87B-CC08C5D36C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E83FDB-42BF-404B-8DF9-8FF989967AD3}" type="pres">
      <dgm:prSet presAssocID="{C2A58F02-C799-4C8D-A87B-CC08C5D36C60}" presName="rootConnector" presStyleLbl="node2" presStyleIdx="1" presStyleCnt="3"/>
      <dgm:spPr/>
      <dgm:t>
        <a:bodyPr/>
        <a:lstStyle/>
        <a:p>
          <a:endParaRPr lang="ru-RU"/>
        </a:p>
      </dgm:t>
    </dgm:pt>
    <dgm:pt modelId="{0668A327-BC3D-43F0-AD38-980A72C3927D}" type="pres">
      <dgm:prSet presAssocID="{C2A58F02-C799-4C8D-A87B-CC08C5D36C60}" presName="hierChild4" presStyleCnt="0"/>
      <dgm:spPr/>
    </dgm:pt>
    <dgm:pt modelId="{59D73659-409C-4B9C-B844-4EA38199B374}" type="pres">
      <dgm:prSet presAssocID="{C2A58F02-C799-4C8D-A87B-CC08C5D36C60}" presName="hierChild5" presStyleCnt="0"/>
      <dgm:spPr/>
    </dgm:pt>
    <dgm:pt modelId="{FBC40F60-A31A-4393-AA42-B19E02AE0E44}" type="pres">
      <dgm:prSet presAssocID="{A38044C0-0A74-486B-9AF1-13B7175B5B1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F04F6922-B999-4D05-8BFD-29B744200FAB}" type="pres">
      <dgm:prSet presAssocID="{4EF05FA3-A380-4C0A-8D21-8B80B2E03C63}" presName="hierRoot2" presStyleCnt="0">
        <dgm:presLayoutVars>
          <dgm:hierBranch val="init"/>
        </dgm:presLayoutVars>
      </dgm:prSet>
      <dgm:spPr/>
    </dgm:pt>
    <dgm:pt modelId="{546CB2B8-9610-4585-99DF-CFAFBD94AA3C}" type="pres">
      <dgm:prSet presAssocID="{4EF05FA3-A380-4C0A-8D21-8B80B2E03C63}" presName="rootComposite" presStyleCnt="0"/>
      <dgm:spPr/>
    </dgm:pt>
    <dgm:pt modelId="{7B24400C-EF61-423E-8B13-E6646148CE09}" type="pres">
      <dgm:prSet presAssocID="{4EF05FA3-A380-4C0A-8D21-8B80B2E03C6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115A82-2BD0-4D5D-9304-99D59E9F30A3}" type="pres">
      <dgm:prSet presAssocID="{4EF05FA3-A380-4C0A-8D21-8B80B2E03C63}" presName="rootConnector" presStyleLbl="node2" presStyleIdx="2" presStyleCnt="3"/>
      <dgm:spPr/>
      <dgm:t>
        <a:bodyPr/>
        <a:lstStyle/>
        <a:p>
          <a:endParaRPr lang="ru-RU"/>
        </a:p>
      </dgm:t>
    </dgm:pt>
    <dgm:pt modelId="{36294CA4-DFD0-4DA7-BE27-E59E1D1A3618}" type="pres">
      <dgm:prSet presAssocID="{4EF05FA3-A380-4C0A-8D21-8B80B2E03C63}" presName="hierChild4" presStyleCnt="0"/>
      <dgm:spPr/>
    </dgm:pt>
    <dgm:pt modelId="{832BACB4-1835-425B-8507-9D13EB5CD066}" type="pres">
      <dgm:prSet presAssocID="{4EF05FA3-A380-4C0A-8D21-8B80B2E03C63}" presName="hierChild5" presStyleCnt="0"/>
      <dgm:spPr/>
    </dgm:pt>
    <dgm:pt modelId="{828D6CC9-3936-43BA-9517-C8CAA3A9B218}" type="pres">
      <dgm:prSet presAssocID="{0D88FE6D-C7CF-46CA-BFAE-296B49B33025}" presName="hierChild3" presStyleCnt="0"/>
      <dgm:spPr/>
    </dgm:pt>
    <dgm:pt modelId="{BAA4D8EA-0743-44D5-B06A-CFA83CAF573F}" type="pres">
      <dgm:prSet presAssocID="{02FD8C0B-6C68-4754-9707-C2B51D7C95EA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A180725F-D8B9-4B14-9E62-9438E457EDBB}" type="pres">
      <dgm:prSet presAssocID="{C72AE9FA-13A6-4D5B-BD76-DCC6A040EAD6}" presName="hierRoot3" presStyleCnt="0">
        <dgm:presLayoutVars>
          <dgm:hierBranch val="init"/>
        </dgm:presLayoutVars>
      </dgm:prSet>
      <dgm:spPr/>
    </dgm:pt>
    <dgm:pt modelId="{1D3F816E-3E89-4646-BFE7-3CB7EC6DAA97}" type="pres">
      <dgm:prSet presAssocID="{C72AE9FA-13A6-4D5B-BD76-DCC6A040EAD6}" presName="rootComposite3" presStyleCnt="0"/>
      <dgm:spPr/>
    </dgm:pt>
    <dgm:pt modelId="{F5D132F5-6622-4633-9F1E-6E112D2DB7B9}" type="pres">
      <dgm:prSet presAssocID="{C72AE9FA-13A6-4D5B-BD76-DCC6A040EAD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D05B8C-AA08-46E8-9389-0ADEA78DA0F0}" type="pres">
      <dgm:prSet presAssocID="{C72AE9FA-13A6-4D5B-BD76-DCC6A040EAD6}" presName="rootConnector3" presStyleLbl="asst1" presStyleIdx="0" presStyleCnt="1"/>
      <dgm:spPr/>
      <dgm:t>
        <a:bodyPr/>
        <a:lstStyle/>
        <a:p>
          <a:endParaRPr lang="ru-RU"/>
        </a:p>
      </dgm:t>
    </dgm:pt>
    <dgm:pt modelId="{2AC6E3F9-0B28-4849-8BE8-7FF85762B193}" type="pres">
      <dgm:prSet presAssocID="{C72AE9FA-13A6-4D5B-BD76-DCC6A040EAD6}" presName="hierChild6" presStyleCnt="0"/>
      <dgm:spPr/>
    </dgm:pt>
    <dgm:pt modelId="{9EDCA976-41CA-4006-A3BC-A7A0A1DFF42C}" type="pres">
      <dgm:prSet presAssocID="{C72AE9FA-13A6-4D5B-BD76-DCC6A040EAD6}" presName="hierChild7" presStyleCnt="0"/>
      <dgm:spPr/>
    </dgm:pt>
  </dgm:ptLst>
  <dgm:cxnLst>
    <dgm:cxn modelId="{285CE189-D027-481D-8E1B-D9E3436387AB}" srcId="{217E773F-D2EB-4B70-97F5-B9C276C7ABD1}" destId="{0D88FE6D-C7CF-46CA-BFAE-296B49B33025}" srcOrd="0" destOrd="0" parTransId="{E5A33C04-B430-42A6-A4F2-AAD25F24709B}" sibTransId="{941BA1A9-D892-4FD1-9484-FA3612AE5282}"/>
    <dgm:cxn modelId="{845EB158-2333-4CAD-9AE1-F3CFA0D2D3FD}" type="presOf" srcId="{0D88FE6D-C7CF-46CA-BFAE-296B49B33025}" destId="{9C1D35A4-C848-450B-A23D-D6DA3403EE11}" srcOrd="1" destOrd="0" presId="urn:microsoft.com/office/officeart/2005/8/layout/orgChart1"/>
    <dgm:cxn modelId="{E41C1B3A-613B-4553-B17A-2E1EC11DC0FA}" type="presOf" srcId="{C2A58F02-C799-4C8D-A87B-CC08C5D36C60}" destId="{81E83FDB-42BF-404B-8DF9-8FF989967AD3}" srcOrd="1" destOrd="0" presId="urn:microsoft.com/office/officeart/2005/8/layout/orgChart1"/>
    <dgm:cxn modelId="{B395279E-33D1-45AE-8EAA-6E6532A72986}" srcId="{0D88FE6D-C7CF-46CA-BFAE-296B49B33025}" destId="{C2A58F02-C799-4C8D-A87B-CC08C5D36C60}" srcOrd="2" destOrd="0" parTransId="{828B060F-65EC-4382-B2AA-AF7BA2FB11B9}" sibTransId="{EA31485C-8332-4D95-B842-02A92653E8FC}"/>
    <dgm:cxn modelId="{C49C93D2-002E-43C7-9803-92953F859693}" type="presOf" srcId="{4EF05FA3-A380-4C0A-8D21-8B80B2E03C63}" destId="{7B24400C-EF61-423E-8B13-E6646148CE09}" srcOrd="0" destOrd="0" presId="urn:microsoft.com/office/officeart/2005/8/layout/orgChart1"/>
    <dgm:cxn modelId="{6DEF5A2F-4787-45E1-962F-108A2AE74688}" type="presOf" srcId="{9F1EE717-1601-4EAC-90DC-280E3FCA7138}" destId="{FEA112E7-28BC-434B-9A34-F71B83E845C3}" srcOrd="1" destOrd="0" presId="urn:microsoft.com/office/officeart/2005/8/layout/orgChart1"/>
    <dgm:cxn modelId="{584976F8-2337-43E5-9A10-7ACA944925E7}" type="presOf" srcId="{0D88FE6D-C7CF-46CA-BFAE-296B49B33025}" destId="{F71AD4CB-678F-4AAD-9A5E-B6787DD7DC05}" srcOrd="0" destOrd="0" presId="urn:microsoft.com/office/officeart/2005/8/layout/orgChart1"/>
    <dgm:cxn modelId="{F0E39F41-337A-4F0E-B83D-A8DAB54C66D4}" srcId="{0D88FE6D-C7CF-46CA-BFAE-296B49B33025}" destId="{C72AE9FA-13A6-4D5B-BD76-DCC6A040EAD6}" srcOrd="0" destOrd="0" parTransId="{02FD8C0B-6C68-4754-9707-C2B51D7C95EA}" sibTransId="{95CEBAD2-1074-4953-B64B-F80AEA4E82C4}"/>
    <dgm:cxn modelId="{86BA11F3-D17C-4512-8443-DB1997E0C6C0}" srcId="{0D88FE6D-C7CF-46CA-BFAE-296B49B33025}" destId="{4EF05FA3-A380-4C0A-8D21-8B80B2E03C63}" srcOrd="3" destOrd="0" parTransId="{A38044C0-0A74-486B-9AF1-13B7175B5B1F}" sibTransId="{1974CE0C-0901-4FF9-94C3-D4F6F26F79BF}"/>
    <dgm:cxn modelId="{6D2AD47E-6DE1-48F8-9A02-B93F99CE78D0}" type="presOf" srcId="{4EF05FA3-A380-4C0A-8D21-8B80B2E03C63}" destId="{DC115A82-2BD0-4D5D-9304-99D59E9F30A3}" srcOrd="1" destOrd="0" presId="urn:microsoft.com/office/officeart/2005/8/layout/orgChart1"/>
    <dgm:cxn modelId="{B7350E2F-9DCC-40B8-8992-21E782255930}" type="presOf" srcId="{A38044C0-0A74-486B-9AF1-13B7175B5B1F}" destId="{FBC40F60-A31A-4393-AA42-B19E02AE0E44}" srcOrd="0" destOrd="0" presId="urn:microsoft.com/office/officeart/2005/8/layout/orgChart1"/>
    <dgm:cxn modelId="{3CBA61B3-74AA-43E1-9EDA-DBAE49298339}" srcId="{0D88FE6D-C7CF-46CA-BFAE-296B49B33025}" destId="{9F1EE717-1601-4EAC-90DC-280E3FCA7138}" srcOrd="1" destOrd="0" parTransId="{EC811D73-FE21-4505-91B6-2164AE2CAC14}" sibTransId="{06F5E179-AAD8-459A-88B7-89772C601FAC}"/>
    <dgm:cxn modelId="{7114FF5B-938D-4C2A-BC14-A9BB49975AE6}" type="presOf" srcId="{C2A58F02-C799-4C8D-A87B-CC08C5D36C60}" destId="{86C665AA-6C0D-4EA1-B014-F186B3B4A349}" srcOrd="0" destOrd="0" presId="urn:microsoft.com/office/officeart/2005/8/layout/orgChart1"/>
    <dgm:cxn modelId="{96BE2361-1213-4A68-9592-124E3D98DA1E}" type="presOf" srcId="{02FD8C0B-6C68-4754-9707-C2B51D7C95EA}" destId="{BAA4D8EA-0743-44D5-B06A-CFA83CAF573F}" srcOrd="0" destOrd="0" presId="urn:microsoft.com/office/officeart/2005/8/layout/orgChart1"/>
    <dgm:cxn modelId="{D3F838BA-CD6E-4FAE-9FD7-1B7E21AB50C4}" type="presOf" srcId="{9F1EE717-1601-4EAC-90DC-280E3FCA7138}" destId="{ED737102-B698-4277-963C-A1D34DC8A513}" srcOrd="0" destOrd="0" presId="urn:microsoft.com/office/officeart/2005/8/layout/orgChart1"/>
    <dgm:cxn modelId="{0BD11D15-38BA-405E-908C-ABF357A9D696}" type="presOf" srcId="{C72AE9FA-13A6-4D5B-BD76-DCC6A040EAD6}" destId="{ACD05B8C-AA08-46E8-9389-0ADEA78DA0F0}" srcOrd="1" destOrd="0" presId="urn:microsoft.com/office/officeart/2005/8/layout/orgChart1"/>
    <dgm:cxn modelId="{8B482E23-0842-4A89-8E6D-C2B29089099B}" type="presOf" srcId="{828B060F-65EC-4382-B2AA-AF7BA2FB11B9}" destId="{821713BE-B0C0-46F2-95E6-D156B5FA53F0}" srcOrd="0" destOrd="0" presId="urn:microsoft.com/office/officeart/2005/8/layout/orgChart1"/>
    <dgm:cxn modelId="{ED80FCB0-5A3E-4C5F-9AB5-7014779AC4E2}" type="presOf" srcId="{C72AE9FA-13A6-4D5B-BD76-DCC6A040EAD6}" destId="{F5D132F5-6622-4633-9F1E-6E112D2DB7B9}" srcOrd="0" destOrd="0" presId="urn:microsoft.com/office/officeart/2005/8/layout/orgChart1"/>
    <dgm:cxn modelId="{D889865F-54BF-4688-B385-F7B226CA149A}" type="presOf" srcId="{EC811D73-FE21-4505-91B6-2164AE2CAC14}" destId="{0FEB250B-B888-4346-9769-2FB0B86158E2}" srcOrd="0" destOrd="0" presId="urn:microsoft.com/office/officeart/2005/8/layout/orgChart1"/>
    <dgm:cxn modelId="{F648FE30-BBCF-42B2-B191-6739EB94351D}" type="presOf" srcId="{217E773F-D2EB-4B70-97F5-B9C276C7ABD1}" destId="{45152ECE-40E2-4DCD-9DE9-545F9DD3FC55}" srcOrd="0" destOrd="0" presId="urn:microsoft.com/office/officeart/2005/8/layout/orgChart1"/>
    <dgm:cxn modelId="{DB0441D2-8C38-4C19-9DF2-200294010599}" type="presParOf" srcId="{45152ECE-40E2-4DCD-9DE9-545F9DD3FC55}" destId="{7B0F38B1-ACED-4B0A-9B83-962274D4A4D5}" srcOrd="0" destOrd="0" presId="urn:microsoft.com/office/officeart/2005/8/layout/orgChart1"/>
    <dgm:cxn modelId="{A9BEA3FF-5004-4BBA-8883-C7C52AC8D135}" type="presParOf" srcId="{7B0F38B1-ACED-4B0A-9B83-962274D4A4D5}" destId="{2C3DDFFB-4998-4F88-83F0-1BE3374B3856}" srcOrd="0" destOrd="0" presId="urn:microsoft.com/office/officeart/2005/8/layout/orgChart1"/>
    <dgm:cxn modelId="{1B790BF6-EE25-4402-90A1-37B168F8B4C5}" type="presParOf" srcId="{2C3DDFFB-4998-4F88-83F0-1BE3374B3856}" destId="{F71AD4CB-678F-4AAD-9A5E-B6787DD7DC05}" srcOrd="0" destOrd="0" presId="urn:microsoft.com/office/officeart/2005/8/layout/orgChart1"/>
    <dgm:cxn modelId="{E7353B78-732C-4445-8DEF-03FDDC9B8ACB}" type="presParOf" srcId="{2C3DDFFB-4998-4F88-83F0-1BE3374B3856}" destId="{9C1D35A4-C848-450B-A23D-D6DA3403EE11}" srcOrd="1" destOrd="0" presId="urn:microsoft.com/office/officeart/2005/8/layout/orgChart1"/>
    <dgm:cxn modelId="{2A17158F-F469-4C4C-8421-D11AF8227A9B}" type="presParOf" srcId="{7B0F38B1-ACED-4B0A-9B83-962274D4A4D5}" destId="{A2EE5FDE-656C-44A0-B132-BE93DFF08B53}" srcOrd="1" destOrd="0" presId="urn:microsoft.com/office/officeart/2005/8/layout/orgChart1"/>
    <dgm:cxn modelId="{BD199DAD-204D-42A1-B364-4B51A89677AA}" type="presParOf" srcId="{A2EE5FDE-656C-44A0-B132-BE93DFF08B53}" destId="{0FEB250B-B888-4346-9769-2FB0B86158E2}" srcOrd="0" destOrd="0" presId="urn:microsoft.com/office/officeart/2005/8/layout/orgChart1"/>
    <dgm:cxn modelId="{D999DA16-8EA1-489C-94FA-4EFFD02043C1}" type="presParOf" srcId="{A2EE5FDE-656C-44A0-B132-BE93DFF08B53}" destId="{5ACD6D09-7D49-47A1-AADB-34A368CBE0E9}" srcOrd="1" destOrd="0" presId="urn:microsoft.com/office/officeart/2005/8/layout/orgChart1"/>
    <dgm:cxn modelId="{12CB69B1-4746-4E78-8657-1B3917162E7E}" type="presParOf" srcId="{5ACD6D09-7D49-47A1-AADB-34A368CBE0E9}" destId="{08F00A4D-3325-4D10-BFA1-A97D24A01D62}" srcOrd="0" destOrd="0" presId="urn:microsoft.com/office/officeart/2005/8/layout/orgChart1"/>
    <dgm:cxn modelId="{174E211C-5FAD-4DFC-B922-6DA6C2AA51B4}" type="presParOf" srcId="{08F00A4D-3325-4D10-BFA1-A97D24A01D62}" destId="{ED737102-B698-4277-963C-A1D34DC8A513}" srcOrd="0" destOrd="0" presId="urn:microsoft.com/office/officeart/2005/8/layout/orgChart1"/>
    <dgm:cxn modelId="{5D152EFA-4DAC-451B-A3C7-2F9E88E3E39F}" type="presParOf" srcId="{08F00A4D-3325-4D10-BFA1-A97D24A01D62}" destId="{FEA112E7-28BC-434B-9A34-F71B83E845C3}" srcOrd="1" destOrd="0" presId="urn:microsoft.com/office/officeart/2005/8/layout/orgChart1"/>
    <dgm:cxn modelId="{746DDB1A-2AE4-495B-ACBD-B48400700311}" type="presParOf" srcId="{5ACD6D09-7D49-47A1-AADB-34A368CBE0E9}" destId="{93066B97-F58E-493A-BF77-5FD47AE2C016}" srcOrd="1" destOrd="0" presId="urn:microsoft.com/office/officeart/2005/8/layout/orgChart1"/>
    <dgm:cxn modelId="{F9E85950-10C5-4A09-A2AC-9E74E04C4A1B}" type="presParOf" srcId="{5ACD6D09-7D49-47A1-AADB-34A368CBE0E9}" destId="{456306DB-C7AD-4B85-8EEE-2F7858E3A23C}" srcOrd="2" destOrd="0" presId="urn:microsoft.com/office/officeart/2005/8/layout/orgChart1"/>
    <dgm:cxn modelId="{A86A5AB9-3125-4EED-BCC9-6C2DBAAC9A5C}" type="presParOf" srcId="{A2EE5FDE-656C-44A0-B132-BE93DFF08B53}" destId="{821713BE-B0C0-46F2-95E6-D156B5FA53F0}" srcOrd="2" destOrd="0" presId="urn:microsoft.com/office/officeart/2005/8/layout/orgChart1"/>
    <dgm:cxn modelId="{1E39F38D-6497-43E9-8E61-5F6B69823401}" type="presParOf" srcId="{A2EE5FDE-656C-44A0-B132-BE93DFF08B53}" destId="{82BEBA9F-087E-4B6F-9D07-99FA94BC1CA2}" srcOrd="3" destOrd="0" presId="urn:microsoft.com/office/officeart/2005/8/layout/orgChart1"/>
    <dgm:cxn modelId="{2AEF8828-4631-4767-B278-3AC9AEB30B69}" type="presParOf" srcId="{82BEBA9F-087E-4B6F-9D07-99FA94BC1CA2}" destId="{73A18422-1A6D-4F01-933B-673762F455BC}" srcOrd="0" destOrd="0" presId="urn:microsoft.com/office/officeart/2005/8/layout/orgChart1"/>
    <dgm:cxn modelId="{A4311CF3-6F48-4150-9481-3FCF97B09B0D}" type="presParOf" srcId="{73A18422-1A6D-4F01-933B-673762F455BC}" destId="{86C665AA-6C0D-4EA1-B014-F186B3B4A349}" srcOrd="0" destOrd="0" presId="urn:microsoft.com/office/officeart/2005/8/layout/orgChart1"/>
    <dgm:cxn modelId="{BE479965-2C3A-464C-9D0C-E3A67BA03639}" type="presParOf" srcId="{73A18422-1A6D-4F01-933B-673762F455BC}" destId="{81E83FDB-42BF-404B-8DF9-8FF989967AD3}" srcOrd="1" destOrd="0" presId="urn:microsoft.com/office/officeart/2005/8/layout/orgChart1"/>
    <dgm:cxn modelId="{0C916A8E-5915-460E-B0F4-8C02402F8550}" type="presParOf" srcId="{82BEBA9F-087E-4B6F-9D07-99FA94BC1CA2}" destId="{0668A327-BC3D-43F0-AD38-980A72C3927D}" srcOrd="1" destOrd="0" presId="urn:microsoft.com/office/officeart/2005/8/layout/orgChart1"/>
    <dgm:cxn modelId="{B65C70E9-E890-43F6-9ED4-6AABEA325EA4}" type="presParOf" srcId="{82BEBA9F-087E-4B6F-9D07-99FA94BC1CA2}" destId="{59D73659-409C-4B9C-B844-4EA38199B374}" srcOrd="2" destOrd="0" presId="urn:microsoft.com/office/officeart/2005/8/layout/orgChart1"/>
    <dgm:cxn modelId="{4F674519-D4A2-4B84-8F4C-DFDE03A181D3}" type="presParOf" srcId="{A2EE5FDE-656C-44A0-B132-BE93DFF08B53}" destId="{FBC40F60-A31A-4393-AA42-B19E02AE0E44}" srcOrd="4" destOrd="0" presId="urn:microsoft.com/office/officeart/2005/8/layout/orgChart1"/>
    <dgm:cxn modelId="{AA41C118-04E6-4CC4-BF6A-8F63F245EA91}" type="presParOf" srcId="{A2EE5FDE-656C-44A0-B132-BE93DFF08B53}" destId="{F04F6922-B999-4D05-8BFD-29B744200FAB}" srcOrd="5" destOrd="0" presId="urn:microsoft.com/office/officeart/2005/8/layout/orgChart1"/>
    <dgm:cxn modelId="{754F022D-6113-47FA-8213-736306588D15}" type="presParOf" srcId="{F04F6922-B999-4D05-8BFD-29B744200FAB}" destId="{546CB2B8-9610-4585-99DF-CFAFBD94AA3C}" srcOrd="0" destOrd="0" presId="urn:microsoft.com/office/officeart/2005/8/layout/orgChart1"/>
    <dgm:cxn modelId="{63711F9F-8CB7-4021-866B-80EF05E8FA3E}" type="presParOf" srcId="{546CB2B8-9610-4585-99DF-CFAFBD94AA3C}" destId="{7B24400C-EF61-423E-8B13-E6646148CE09}" srcOrd="0" destOrd="0" presId="urn:microsoft.com/office/officeart/2005/8/layout/orgChart1"/>
    <dgm:cxn modelId="{1BE691E8-D209-4CB6-8607-C9E4851E2348}" type="presParOf" srcId="{546CB2B8-9610-4585-99DF-CFAFBD94AA3C}" destId="{DC115A82-2BD0-4D5D-9304-99D59E9F30A3}" srcOrd="1" destOrd="0" presId="urn:microsoft.com/office/officeart/2005/8/layout/orgChart1"/>
    <dgm:cxn modelId="{9BDB1133-8BEB-4871-BD72-5D5ABFEF1C1C}" type="presParOf" srcId="{F04F6922-B999-4D05-8BFD-29B744200FAB}" destId="{36294CA4-DFD0-4DA7-BE27-E59E1D1A3618}" srcOrd="1" destOrd="0" presId="urn:microsoft.com/office/officeart/2005/8/layout/orgChart1"/>
    <dgm:cxn modelId="{2B5F176E-4C4D-4FEA-9374-1075FF1D406C}" type="presParOf" srcId="{F04F6922-B999-4D05-8BFD-29B744200FAB}" destId="{832BACB4-1835-425B-8507-9D13EB5CD066}" srcOrd="2" destOrd="0" presId="urn:microsoft.com/office/officeart/2005/8/layout/orgChart1"/>
    <dgm:cxn modelId="{2B77FBD0-0F65-44C4-B59B-6127A1AF9206}" type="presParOf" srcId="{7B0F38B1-ACED-4B0A-9B83-962274D4A4D5}" destId="{828D6CC9-3936-43BA-9517-C8CAA3A9B218}" srcOrd="2" destOrd="0" presId="urn:microsoft.com/office/officeart/2005/8/layout/orgChart1"/>
    <dgm:cxn modelId="{43BCE401-1012-4625-99C3-00A10293B678}" type="presParOf" srcId="{828D6CC9-3936-43BA-9517-C8CAA3A9B218}" destId="{BAA4D8EA-0743-44D5-B06A-CFA83CAF573F}" srcOrd="0" destOrd="0" presId="urn:microsoft.com/office/officeart/2005/8/layout/orgChart1"/>
    <dgm:cxn modelId="{9529D0F0-3D57-4034-845D-E5202AF69910}" type="presParOf" srcId="{828D6CC9-3936-43BA-9517-C8CAA3A9B218}" destId="{A180725F-D8B9-4B14-9E62-9438E457EDBB}" srcOrd="1" destOrd="0" presId="urn:microsoft.com/office/officeart/2005/8/layout/orgChart1"/>
    <dgm:cxn modelId="{8D8FCC95-AE1F-46B2-A57A-6B487835F9F8}" type="presParOf" srcId="{A180725F-D8B9-4B14-9E62-9438E457EDBB}" destId="{1D3F816E-3E89-4646-BFE7-3CB7EC6DAA97}" srcOrd="0" destOrd="0" presId="urn:microsoft.com/office/officeart/2005/8/layout/orgChart1"/>
    <dgm:cxn modelId="{D879B18C-52A8-4E48-A426-4ECF6D738667}" type="presParOf" srcId="{1D3F816E-3E89-4646-BFE7-3CB7EC6DAA97}" destId="{F5D132F5-6622-4633-9F1E-6E112D2DB7B9}" srcOrd="0" destOrd="0" presId="urn:microsoft.com/office/officeart/2005/8/layout/orgChart1"/>
    <dgm:cxn modelId="{52D20B9B-2E00-4524-B284-896551BE2287}" type="presParOf" srcId="{1D3F816E-3E89-4646-BFE7-3CB7EC6DAA97}" destId="{ACD05B8C-AA08-46E8-9389-0ADEA78DA0F0}" srcOrd="1" destOrd="0" presId="urn:microsoft.com/office/officeart/2005/8/layout/orgChart1"/>
    <dgm:cxn modelId="{DE61FE3E-F72E-47DC-975F-5AB872488E15}" type="presParOf" srcId="{A180725F-D8B9-4B14-9E62-9438E457EDBB}" destId="{2AC6E3F9-0B28-4849-8BE8-7FF85762B193}" srcOrd="1" destOrd="0" presId="urn:microsoft.com/office/officeart/2005/8/layout/orgChart1"/>
    <dgm:cxn modelId="{9491F1E5-B7EB-482C-829D-994F8E97C609}" type="presParOf" srcId="{A180725F-D8B9-4B14-9E62-9438E457EDBB}" destId="{9EDCA976-41CA-4006-A3BC-A7A0A1DFF42C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orism.su/avtor/334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САМООБРАЗОВАНИЕ   ПЕДАГОГА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2514600"/>
            <a:ext cx="6400800" cy="3733800"/>
          </a:xfrm>
        </p:spPr>
        <p:txBody>
          <a:bodyPr>
            <a:normAutofit/>
          </a:bodyPr>
          <a:lstStyle/>
          <a:p>
            <a:r>
              <a:rPr lang="ru-RU" dirty="0" smtClean="0"/>
              <a:t>«Считай несчастным тот день или тот час, в который ты не усвоил ничего нового и ничего не прибавил к своему образованию.»</a:t>
            </a:r>
          </a:p>
          <a:p>
            <a:pPr algn="r"/>
            <a:r>
              <a:rPr lang="ru-RU" dirty="0" smtClean="0"/>
              <a:t> </a:t>
            </a:r>
            <a:r>
              <a:rPr lang="ru-RU" dirty="0" err="1" smtClean="0">
                <a:hlinkClick r:id="rId2"/>
              </a:rPr>
              <a:t>Козельский</a:t>
            </a:r>
            <a:r>
              <a:rPr lang="ru-RU" dirty="0" smtClean="0">
                <a:hlinkClick r:id="rId2"/>
              </a:rPr>
              <a:t> Я. П</a:t>
            </a:r>
            <a:r>
              <a:rPr lang="ru-RU" dirty="0" smtClean="0">
                <a:hlinkClick r:id="rId2"/>
              </a:rPr>
              <a:t>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Автор заместитель директора по УВР, учитель технологии Пименова С.Д.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i="1" dirty="0" smtClean="0"/>
              <a:t>Следующие шаги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4 шаг. </a:t>
            </a:r>
            <a:r>
              <a:rPr lang="ru-RU" dirty="0" smtClean="0"/>
              <a:t>Детально ознакомиться с проблемой при помощи различных источников: литературы, Интернет, опыта работы коллег и т.д.</a:t>
            </a:r>
          </a:p>
          <a:p>
            <a:pPr>
              <a:buNone/>
            </a:pPr>
            <a:r>
              <a:rPr lang="ru-RU" i="1" dirty="0" smtClean="0"/>
              <a:t>5 шаг. </a:t>
            </a:r>
            <a:r>
              <a:rPr lang="ru-RU" dirty="0" smtClean="0"/>
              <a:t>Провести исследования, диагностику (на конкретных классах или учениках).</a:t>
            </a:r>
          </a:p>
          <a:p>
            <a:pPr>
              <a:buNone/>
            </a:pPr>
            <a:r>
              <a:rPr lang="ru-RU" i="1" dirty="0" smtClean="0"/>
              <a:t>6 шаг</a:t>
            </a:r>
            <a:r>
              <a:rPr lang="ru-RU" dirty="0" smtClean="0"/>
              <a:t>. Сформулировать гипотезу и запустить эксперимент. (моделирование).</a:t>
            </a:r>
          </a:p>
          <a:p>
            <a:pPr>
              <a:buNone/>
            </a:pPr>
            <a:r>
              <a:rPr lang="ru-RU" i="1" dirty="0" smtClean="0"/>
              <a:t>7 шаг</a:t>
            </a:r>
            <a:r>
              <a:rPr lang="ru-RU" dirty="0" smtClean="0"/>
              <a:t>. Определить: что изменилось.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i="1" dirty="0" smtClean="0"/>
              <a:t>Следующие шаги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8 шаг. </a:t>
            </a:r>
            <a:r>
              <a:rPr lang="ru-RU" dirty="0" smtClean="0"/>
              <a:t>Поделиться с другими педагогами , проанализировать результаты</a:t>
            </a:r>
          </a:p>
          <a:p>
            <a:pPr>
              <a:buNone/>
            </a:pPr>
            <a:r>
              <a:rPr lang="ru-RU" i="1" dirty="0" smtClean="0"/>
              <a:t>9 шаг. </a:t>
            </a:r>
            <a:r>
              <a:rPr lang="ru-RU" dirty="0" smtClean="0"/>
              <a:t>Скорректировать программу по мере необходимости.</a:t>
            </a:r>
          </a:p>
          <a:p>
            <a:pPr>
              <a:buNone/>
            </a:pPr>
            <a:r>
              <a:rPr lang="ru-RU" i="1" dirty="0" smtClean="0"/>
              <a:t>10 шаг. </a:t>
            </a:r>
            <a:r>
              <a:rPr lang="ru-RU" dirty="0" smtClean="0"/>
              <a:t>Провести самоанализ работы.</a:t>
            </a:r>
          </a:p>
          <a:p>
            <a:pPr>
              <a:buNone/>
            </a:pPr>
            <a:r>
              <a:rPr lang="ru-RU" i="1" dirty="0" smtClean="0"/>
              <a:t>11 шаг. </a:t>
            </a:r>
            <a:r>
              <a:rPr lang="ru-RU" dirty="0" smtClean="0"/>
              <a:t>Сделать выводы о возникающих новых целях и задачах для принятия новых программ и целей по самосовершенствованию.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485888" cy="1630362"/>
          </a:xfrm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результате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деятельности</a:t>
            </a:r>
            <a:r>
              <a:rPr lang="ru-RU" dirty="0" smtClean="0"/>
              <a:t> создается определённый «продукт»: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2057400"/>
            <a:ext cx="7485888" cy="4191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ru-RU" sz="2800" dirty="0" smtClean="0"/>
              <a:t>Повышение качества обучения по предмету.</a:t>
            </a:r>
          </a:p>
          <a:p>
            <a:r>
              <a:rPr lang="ru-RU" sz="2800" dirty="0" smtClean="0"/>
              <a:t>Создаются новые технологии обучения, развития.</a:t>
            </a:r>
          </a:p>
          <a:p>
            <a:r>
              <a:rPr lang="ru-RU" sz="2800" dirty="0" smtClean="0"/>
              <a:t>Разрабатываются программы, сценарии, статьи, доклады,  методические пособия.</a:t>
            </a:r>
          </a:p>
          <a:p>
            <a:r>
              <a:rPr lang="ru-RU" sz="2800" dirty="0" smtClean="0"/>
              <a:t>Разрабатываются дидактические материалы.</a:t>
            </a:r>
          </a:p>
          <a:p>
            <a:r>
              <a:rPr lang="ru-RU" sz="2800" dirty="0" smtClean="0"/>
              <a:t>Проводятся открытые уроки.</a:t>
            </a:r>
          </a:p>
          <a:p>
            <a:r>
              <a:rPr lang="ru-RU" sz="2800" dirty="0" smtClean="0"/>
              <a:t>Проводятся семинары, мастер-классы, круглые столы, конференции и др., т.е передаётся опыт.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685800"/>
            <a:ext cx="7620000" cy="5440363"/>
          </a:xfrm>
          <a:solidFill>
            <a:srgbClr val="EBA6F6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«Готовых убеждений нельзя ни выпросить у добрых знакомых, ни купить в книжной лавке. Их надо выработать процессом собственного мышления, которое непременно должно совершаться самостоятельно в нашей собственной голове».  </a:t>
            </a:r>
          </a:p>
          <a:p>
            <a:pPr algn="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Писарев Д.И.</a:t>
            </a:r>
            <a:endParaRPr lang="ru-RU" dirty="0" smtClean="0"/>
          </a:p>
          <a:p>
            <a:pPr algn="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для учителя это необходимость?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Изменяются потребности общества.</a:t>
            </a:r>
          </a:p>
          <a:p>
            <a:r>
              <a:rPr lang="ru-RU" dirty="0" smtClean="0"/>
              <a:t>Эволюционирует  наука и техника, которые предъявляют новые требования к человеку.</a:t>
            </a:r>
          </a:p>
          <a:p>
            <a:r>
              <a:rPr lang="ru-RU" dirty="0" smtClean="0"/>
              <a:t>Меняются отношения между людьми, изменяется «ученик».</a:t>
            </a:r>
          </a:p>
          <a:p>
            <a:r>
              <a:rPr lang="ru-RU" dirty="0" smtClean="0"/>
              <a:t>Специфика учительской деятельности и потребность педагога в самореализации.</a:t>
            </a:r>
          </a:p>
          <a:p>
            <a:r>
              <a:rPr lang="ru-RU" dirty="0" smtClean="0"/>
              <a:t>Желание творчества.</a:t>
            </a:r>
          </a:p>
          <a:p>
            <a:r>
              <a:rPr lang="ru-RU" dirty="0" smtClean="0"/>
              <a:t>Будущее материальное поощрение или общественное мнение.</a:t>
            </a:r>
          </a:p>
          <a:p>
            <a:r>
              <a:rPr lang="ru-RU" dirty="0" smtClean="0"/>
              <a:t> другие причины.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Какого учителя называют современным профессионалом?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62096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Главное профессиональное качество, которое учитель должен постоянно демонстрировать своим ученикам – это </a:t>
            </a:r>
            <a:r>
              <a:rPr lang="ru-RU" i="1" dirty="0" smtClean="0">
                <a:solidFill>
                  <a:srgbClr val="7030A0"/>
                </a:solidFill>
              </a:rPr>
              <a:t>умение учиться самому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2800"/>
            <a:ext cx="8153400" cy="3001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 также:</a:t>
            </a:r>
          </a:p>
          <a:p>
            <a:r>
              <a:rPr lang="ru-RU" dirty="0" smtClean="0"/>
              <a:t>Готовность к переменам, мобильность</a:t>
            </a:r>
          </a:p>
          <a:p>
            <a:r>
              <a:rPr lang="ru-RU" dirty="0" smtClean="0"/>
              <a:t>Способность к нестандартным трудовым действиям</a:t>
            </a:r>
          </a:p>
          <a:p>
            <a:r>
              <a:rPr lang="ru-RU" dirty="0" smtClean="0"/>
              <a:t>Ответственность и самостоятельность в принятии решений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201136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Меняется мир, выдвигаются новые требования к квалификации педагога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305800" cy="44196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Новые требования изложены в профессиональном стандарте педагога</a:t>
            </a:r>
            <a:endParaRPr lang="ru-RU" dirty="0"/>
          </a:p>
        </p:txBody>
      </p:sp>
      <p:pic>
        <p:nvPicPr>
          <p:cNvPr id="1026" name="Picture 2" descr="C:\Users\1\Desktop\стандар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1" y="3200401"/>
            <a:ext cx="2438400" cy="3287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Принятыми формами самообразования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 smtClean="0"/>
              <a:t>Получение высшего образования или второй специальности в вузе</a:t>
            </a:r>
          </a:p>
          <a:p>
            <a:r>
              <a:rPr lang="ru-RU" dirty="0" smtClean="0"/>
              <a:t>Повышение квалификации на курсах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Индивидуальная самообразовательная работа в разных формах </a:t>
            </a:r>
            <a:r>
              <a:rPr lang="ru-RU" sz="2600" dirty="0" smtClean="0"/>
              <a:t>(работа со СМИ, Интернет, посещение экспериментальных площадок, изучение опыта, в клубах, обществах по интересам, проблемных группах, проведение исследований, экспериментов, общения с учеными, методистами, обобщения собственной деятельности и др.)</a:t>
            </a:r>
            <a:endParaRPr lang="ru-RU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i="1" dirty="0" smtClean="0"/>
              <a:t>С чего начинать?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1 шаг.</a:t>
            </a:r>
          </a:p>
          <a:p>
            <a:pPr>
              <a:buNone/>
            </a:pPr>
            <a:r>
              <a:rPr lang="ru-RU" sz="3600" dirty="0" smtClean="0"/>
              <a:t>Начинать с анализа и самодиагностики собственной деятельности. </a:t>
            </a:r>
          </a:p>
          <a:p>
            <a:pPr>
              <a:buNone/>
            </a:pPr>
            <a:r>
              <a:rPr lang="ru-RU" sz="2800" dirty="0" smtClean="0"/>
              <a:t>При этом можно воспользоваться диагностическими картами (тестами), соответствующими новым профессиональным стандартам в обучении.</a:t>
            </a:r>
          </a:p>
          <a:p>
            <a:pPr>
              <a:buNone/>
            </a:pPr>
            <a:r>
              <a:rPr lang="ru-RU" sz="3600" dirty="0" smtClean="0"/>
              <a:t>Выявить проблемы, определить ближайшие и стратегические цели саморазвития.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i="1" dirty="0" smtClean="0"/>
              <a:t>Следующие шаги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2 шаг.</a:t>
            </a:r>
          </a:p>
          <a:p>
            <a:pPr>
              <a:buNone/>
            </a:pPr>
            <a:r>
              <a:rPr lang="ru-RU" sz="3600" dirty="0" smtClean="0"/>
              <a:t>Определить актуальность, реалистичность, оптимальность и контролируемость своих целей и задач.</a:t>
            </a:r>
          </a:p>
          <a:p>
            <a:pPr>
              <a:buNone/>
            </a:pPr>
            <a:r>
              <a:rPr lang="ru-RU" sz="3600" i="1" dirty="0" smtClean="0"/>
              <a:t>3 шаг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3600" dirty="0" smtClean="0"/>
              <a:t>Определить тему своей методической работы, стратегию своей деятельности по теме.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Процесс самообразования будет более продуктивным, если организовать сотворчество с другими педагогами.</a:t>
            </a:r>
            <a:endParaRPr lang="ru-RU" dirty="0"/>
          </a:p>
        </p:txBody>
      </p:sp>
      <p:pic>
        <p:nvPicPr>
          <p:cNvPr id="2050" name="Picture 2" descr="C:\Users\1\Desktop\для сайта\откр ОБЖ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90800" y="2743200"/>
            <a:ext cx="5182985" cy="3449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246</TotalTime>
  <Words>511</Words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САМООБРАЗОВАНИЕ   ПЕДАГОГА</vt:lpstr>
      <vt:lpstr>Почему для учителя это необходимость?</vt:lpstr>
      <vt:lpstr>Какого учителя называют современным профессионалом?</vt:lpstr>
      <vt:lpstr>Главное профессиональное качество, которое учитель должен постоянно демонстрировать своим ученикам – это умение учиться самому</vt:lpstr>
      <vt:lpstr>Меняется мир, выдвигаются новые требования к квалификации педагога</vt:lpstr>
      <vt:lpstr>Принятыми формами самообразования являются:</vt:lpstr>
      <vt:lpstr>С чего начинать?</vt:lpstr>
      <vt:lpstr>Следующие шаги</vt:lpstr>
      <vt:lpstr>Процесс самообразования будет более продуктивным, если организовать сотворчество с другими педагогами.</vt:lpstr>
      <vt:lpstr>Следующие шаги</vt:lpstr>
      <vt:lpstr>Следующие шаги</vt:lpstr>
      <vt:lpstr>В результате деятельности создается определённый «продукт»: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   ПЕДАГОГА</dc:title>
  <dc:creator>1</dc:creator>
  <cp:lastModifiedBy>1</cp:lastModifiedBy>
  <cp:revision>29</cp:revision>
  <dcterms:created xsi:type="dcterms:W3CDTF">2014-08-22T14:46:47Z</dcterms:created>
  <dcterms:modified xsi:type="dcterms:W3CDTF">2014-09-02T20:08:33Z</dcterms:modified>
</cp:coreProperties>
</file>