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6" r:id="rId12"/>
    <p:sldId id="272" r:id="rId13"/>
    <p:sldId id="271" r:id="rId14"/>
  </p:sldIdLst>
  <p:sldSz cx="9144000" cy="6858000" type="screen4x3"/>
  <p:notesSz cx="6881813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3" autoAdjust="0"/>
    <p:restoredTop sz="94660"/>
  </p:normalViewPr>
  <p:slideViewPr>
    <p:cSldViewPr>
      <p:cViewPr>
        <p:scale>
          <a:sx n="51" d="100"/>
          <a:sy n="51" d="100"/>
        </p:scale>
        <p:origin x="-108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B676B3C2-7B0B-4354-BBDD-BE14B3943110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439791E1-C8F5-4227-BFBE-D19310C45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99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9F03-7800-4586-9C80-66F7F5A6BC72}" type="datetimeFigureOut">
              <a:rPr lang="ru-RU" smtClean="0"/>
              <a:pPr/>
              <a:t>07.03.2015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80E1-E404-47DD-9552-A0A461D543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9F03-7800-4586-9C80-66F7F5A6BC72}" type="datetimeFigureOut">
              <a:rPr lang="ru-RU" smtClean="0"/>
              <a:pPr/>
              <a:t>07.03.2015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80E1-E404-47DD-9552-A0A461D543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9F03-7800-4586-9C80-66F7F5A6BC72}" type="datetimeFigureOut">
              <a:rPr lang="ru-RU" smtClean="0"/>
              <a:pPr/>
              <a:t>07.03.2015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80E1-E404-47DD-9552-A0A461D543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9F03-7800-4586-9C80-66F7F5A6BC72}" type="datetimeFigureOut">
              <a:rPr lang="ru-RU" smtClean="0"/>
              <a:pPr/>
              <a:t>07.03.2015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80E1-E404-47DD-9552-A0A461D543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9F03-7800-4586-9C80-66F7F5A6BC72}" type="datetimeFigureOut">
              <a:rPr lang="ru-RU" smtClean="0"/>
              <a:pPr/>
              <a:t>07.03.2015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80E1-E404-47DD-9552-A0A461D543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9F03-7800-4586-9C80-66F7F5A6BC72}" type="datetimeFigureOut">
              <a:rPr lang="ru-RU" smtClean="0"/>
              <a:pPr/>
              <a:t>07.03.2015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80E1-E404-47DD-9552-A0A461D543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9F03-7800-4586-9C80-66F7F5A6BC72}" type="datetimeFigureOut">
              <a:rPr lang="ru-RU" smtClean="0"/>
              <a:pPr/>
              <a:t>07.03.2015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80E1-E404-47DD-9552-A0A461D543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9F03-7800-4586-9C80-66F7F5A6BC72}" type="datetimeFigureOut">
              <a:rPr lang="ru-RU" smtClean="0"/>
              <a:pPr/>
              <a:t>07.03.2015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80E1-E404-47DD-9552-A0A461D543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9F03-7800-4586-9C80-66F7F5A6BC72}" type="datetimeFigureOut">
              <a:rPr lang="ru-RU" smtClean="0"/>
              <a:pPr/>
              <a:t>07.03.2015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80E1-E404-47DD-9552-A0A461D543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9F03-7800-4586-9C80-66F7F5A6BC72}" type="datetimeFigureOut">
              <a:rPr lang="ru-RU" smtClean="0"/>
              <a:pPr/>
              <a:t>07.03.2015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80E1-E404-47DD-9552-A0A461D543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49F03-7800-4586-9C80-66F7F5A6BC72}" type="datetimeFigureOut">
              <a:rPr lang="ru-RU" smtClean="0"/>
              <a:pPr/>
              <a:t>07.03.2015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80E1-E404-47DD-9552-A0A461D543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9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49F03-7800-4586-9C80-66F7F5A6BC72}" type="datetimeFigureOut">
              <a:rPr lang="ru-RU" smtClean="0"/>
              <a:pPr/>
              <a:t>07.03.2015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380E1-E404-47DD-9552-A0A461D543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1%D0%B0%D1%80%D0%B0%D1%84%D0%B0%D0%BD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352928" cy="237626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история женского платья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56992"/>
            <a:ext cx="9144000" cy="3501008"/>
          </a:xfrm>
          <a:ln>
            <a:noFill/>
          </a:ln>
        </p:spPr>
        <p:txBody>
          <a:bodyPr>
            <a:normAutofit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Бахурова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Вера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Владимировна</a:t>
            </a:r>
          </a:p>
          <a:p>
            <a:pPr algn="r"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Технологии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Санкт-Петербург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2014г.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7232" y="0"/>
            <a:ext cx="4226768" cy="92677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Современное платье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charlizeronkristenstewartinterviewjunejuly2012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036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032" y="1196752"/>
            <a:ext cx="4010744" cy="3456384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Классическое, современное платье  прямое или слегка расклешённое до колена. Сдержанное, женственное и элегантное  из дорогих, натуральных тканей. 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flipV="1">
            <a:off x="1331640" y="188640"/>
            <a:ext cx="5486400" cy="72008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92696"/>
            <a:ext cx="5948064" cy="547950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3200" dirty="0" smtClean="0"/>
              <a:t>«Платья </a:t>
            </a:r>
            <a:r>
              <a:rPr lang="ru-RU" sz="3200" dirty="0"/>
              <a:t>— это мои мечты, но я приручаю их, и они покидают царство грез, становятся вещами, которые можно надевать и носить.»</a:t>
            </a:r>
          </a:p>
          <a:p>
            <a:r>
              <a:rPr lang="ru-RU" sz="3200" dirty="0"/>
              <a:t>                                           </a:t>
            </a:r>
            <a:endParaRPr lang="ru-RU" sz="3200" dirty="0" smtClean="0"/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 </a:t>
            </a:r>
            <a:r>
              <a:rPr lang="ru-RU" sz="3200" dirty="0" err="1"/>
              <a:t>Кристиан</a:t>
            </a:r>
            <a:r>
              <a:rPr lang="ru-RU" sz="3200" dirty="0"/>
              <a:t>  Диор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0881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24944" y="-2161005"/>
            <a:ext cx="12025336" cy="9019005"/>
          </a:xfrm>
        </p:spPr>
      </p:pic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686" y="4077072"/>
            <a:ext cx="2828578" cy="1151756"/>
          </a:xfrm>
          <a:prstGeom prst="rect">
            <a:avLst/>
          </a:prstGeom>
        </p:spPr>
      </p:pic>
      <p:pic>
        <p:nvPicPr>
          <p:cNvPr id="7" name="Рисунок 6" descr="1058px-Wikipedia-logo-v2-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412776"/>
            <a:ext cx="3385978" cy="3888432"/>
          </a:xfrm>
          <a:prstGeom prst="rect">
            <a:avLst/>
          </a:prstGeom>
        </p:spPr>
      </p:pic>
      <p:pic>
        <p:nvPicPr>
          <p:cNvPr id="8" name="Рисунок 7" descr="logo-chrom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31224" y="1484784"/>
            <a:ext cx="1412776" cy="1412776"/>
          </a:xfrm>
          <a:prstGeom prst="rect">
            <a:avLst/>
          </a:prstGeom>
        </p:spPr>
      </p:pic>
      <p:pic>
        <p:nvPicPr>
          <p:cNvPr id="9" name="Рисунок 8" descr="2000px-Yandex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72461" y="4077072"/>
            <a:ext cx="1971539" cy="114645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 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800" dirty="0" smtClean="0"/>
          </a:p>
          <a:p>
            <a:pPr algn="ctr">
              <a:buNone/>
            </a:pPr>
            <a:r>
              <a:rPr lang="ru-RU" sz="4800" dirty="0" smtClean="0"/>
              <a:t>Благодарю за внимание.</a:t>
            </a:r>
            <a:endParaRPr lang="ru-RU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403244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Платье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— одна из распространённых разновидностей верхней одежды, обязательно с достаточно длинными полами, укрывающими тело и верхнюю часть ног.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Существует огромное разнообразие платьев: сшитых или связанных вручную, выпущенных на фабричном производстве. Различаются:</a:t>
            </a:r>
          </a:p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Коктейльное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платье, маленькое чёрное платье, вечернее платье, свадебное платье, мини – платье, дневное платье, платье-футляр, этническое платье, платье – рубашка, карнавальное платье, детское платье, сарафан.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Сарафан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872207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Введение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40152" y="0"/>
            <a:ext cx="2555776" cy="4320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14 -15 века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 descr="10-1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281" t="1710" r="11433"/>
          <a:stretch>
            <a:fillRect/>
          </a:stretch>
        </p:blipFill>
        <p:spPr>
          <a:xfrm>
            <a:off x="0" y="-19188"/>
            <a:ext cx="5940152" cy="6877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940152" y="548680"/>
            <a:ext cx="3059832" cy="6021288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Официальной датой появления женского платья  историки считают  середину 15 века, до этого мужское и женское платье не различалось и представляло собой простую тунику или рубашку -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сюрко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иногда подвязанную поясом.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0"/>
            <a:ext cx="2160240" cy="6206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16 век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13-1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17048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072" y="692696"/>
            <a:ext cx="3203848" cy="5904656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16 веке стал модным конусообразный силуэт испанского</a:t>
            </a:r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 стиля. Платье состояло из тугого лифа на каркасе, который стягивал грудь и талию и конусообразной юбки с кольцами. Сверху одевалось  платье с рукавами из гладкой ткани, с распашной юбкой. 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0"/>
            <a:ext cx="2088232" cy="75929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17 век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1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973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032" y="692696"/>
            <a:ext cx="3923928" cy="6165304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К 1625 году Франция  совершенно преобразила силуэт женского платья.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628800"/>
            <a:ext cx="3600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Основу составлял костяной корсет с металлическими пластинками. Нижняя часть платья не имела жесткой основы, но держала пышную форму, благодаря нижней и верхним накрахмаленным юбками</a:t>
            </a:r>
            <a:endParaRPr lang="ru-RU" sz="2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188640"/>
            <a:ext cx="2088232" cy="7200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18 век</a:t>
            </a:r>
          </a:p>
        </p:txBody>
      </p:sp>
      <p:pic>
        <p:nvPicPr>
          <p:cNvPr id="5" name="Рисунок 4" descr="1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481" t="16143" r="3306" b="16135"/>
          <a:stretch>
            <a:fillRect/>
          </a:stretch>
        </p:blipFill>
        <p:spPr>
          <a:xfrm>
            <a:off x="-1" y="1"/>
            <a:ext cx="587828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5940152" y="980728"/>
            <a:ext cx="320384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Платье состояло из двух частей: лифа и юбки, которые не всегда шились из одной и той же ткани. Корсет-корсаж с круглым большим декольте держался на косточках из китового уса, вставленных в подкладку и плотно облегал фигуру. Широкая  юбка крепилась на кринолине. Размах  юбок иногда достигал полутора метров.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188640"/>
            <a:ext cx="2555776" cy="72008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  век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1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513" t="9845" r="11673" b="25225"/>
          <a:stretch>
            <a:fillRect/>
          </a:stretch>
        </p:blipFill>
        <p:spPr>
          <a:xfrm>
            <a:off x="-1" y="0"/>
            <a:ext cx="55921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68144" y="1340768"/>
            <a:ext cx="3275856" cy="525658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908720"/>
            <a:ext cx="3131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Сложные наряды  18 века заменяются полупрозрачными платьями простого кроя в греческом стиле. Платья начала 19 века – это легкие наряды с завышенной талией и лентой под грудью, глубоким вырезом, рукавами-фонариками, свободным подолом со складками, длиной в пол.</a:t>
            </a:r>
            <a:endParaRPr lang="ru-RU" sz="2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8850" y="260648"/>
            <a:ext cx="2525150" cy="9784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начало 20 века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начало 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04748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25344" y="1628800"/>
            <a:ext cx="2818656" cy="4391000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В конце  19 начало 20 века  пришли  более свободные наряды. Юбка  облегает  талию и  мягкими складками расширяется  к низу. Верх платья заканчивается  высоким  воротником. 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0"/>
            <a:ext cx="2057400" cy="1066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60-года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60-7-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549139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08104" y="1196752"/>
            <a:ext cx="3178696" cy="4823048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Платье 60х годов прошлого века отличается простым кроем, яркими расцветками, и очень короткой длинной. В моду вошли искусственный ткани такие как кримплен ,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дралон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лайкра одежда из этих тканей не мнётся, легко поддаётся стирке и чистке.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Edwardian Script ITC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</TotalTime>
  <Words>358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история женского платья </vt:lpstr>
      <vt:lpstr>Введение</vt:lpstr>
      <vt:lpstr>14 -15 века</vt:lpstr>
      <vt:lpstr>16 век</vt:lpstr>
      <vt:lpstr> 17 век</vt:lpstr>
      <vt:lpstr>18 век</vt:lpstr>
      <vt:lpstr>19  век</vt:lpstr>
      <vt:lpstr>начало 20 века</vt:lpstr>
      <vt:lpstr>60-года</vt:lpstr>
      <vt:lpstr>Современное платье</vt:lpstr>
      <vt:lpstr>Презентация PowerPoint</vt:lpstr>
      <vt:lpstr>Ресурсы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ТС</dc:creator>
  <cp:lastModifiedBy>User</cp:lastModifiedBy>
  <cp:revision>86</cp:revision>
  <cp:lastPrinted>2014-11-12T18:40:58Z</cp:lastPrinted>
  <dcterms:created xsi:type="dcterms:W3CDTF">2014-10-12T17:47:06Z</dcterms:created>
  <dcterms:modified xsi:type="dcterms:W3CDTF">2015-03-07T18:28:36Z</dcterms:modified>
</cp:coreProperties>
</file>