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6" r:id="rId2"/>
    <p:sldId id="278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1" r:id="rId13"/>
    <p:sldId id="272" r:id="rId14"/>
    <p:sldId id="275" r:id="rId15"/>
    <p:sldId id="27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00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4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89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8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1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3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0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4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5D30-142C-4B6D-9020-CCA30720F421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ru/url?sa=i&amp;rct=j&amp;q=&amp;esrc=s&amp;source=images&amp;cd=&amp;cad=rja&amp;uact=8&amp;ved=0CAcQjRw&amp;url=http%3A%2F%2Ftopwar.ru%2F28873-spasibo-dedu-za-pobedu-i-ne-tolko-ob-etom.html&amp;ei=qPk9VMDIBInLPdG-gfgN&amp;bvm=bv.77412846,d.ZWU&amp;psig=AFQjCNGw6XWX9lP1VuS4Owvim0gB8YG-7Q&amp;ust=1413434146232575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ti-poet.ru/kabinet.php?a=3745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217714"/>
            <a:ext cx="6792686" cy="576943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«Социально-реабилитационный центр для несовершеннолетних» 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Ивнянского района Белгородской области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143" y="1589314"/>
            <a:ext cx="6934200" cy="46264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«УВАЖАЙТЕ, СТАРОСТЬ, УВАЖАЙТЕ…»</a:t>
            </a:r>
          </a:p>
          <a:p>
            <a:pPr algn="ctr"/>
            <a:endParaRPr lang="ru-RU" sz="5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СТАРШИЙ ВОСПИТАТЕЛЬ</a:t>
            </a:r>
          </a:p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ТАРАСОВА Е.А.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3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125685"/>
            <a:ext cx="6347714" cy="2481943"/>
          </a:xfrm>
        </p:spPr>
        <p:txBody>
          <a:bodyPr>
            <a:noAutofit/>
          </a:bodyPr>
          <a:lstStyle/>
          <a:p>
            <a:pPr algn="ctr" fontAlgn="base"/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волосах – серебряные нити,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Ясный взгляд из-под прикрытых век...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«Пожилой»? Ну что вы, посмотрите: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Умудренный жизнью человек!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этот день октябрьский радушный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Вспомните людей почтенных лет.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Возраст – он ведь виден лишь снаружи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 в душе – все тот же яркий свет! </a:t>
            </a:r>
          </a:p>
          <a:p>
            <a:pPr algn="ctr" fontAlgn="base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Автор: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Чорний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Виктория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83029"/>
            <a:ext cx="6347715" cy="38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0373"/>
            <a:ext cx="6347714" cy="2721427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Желаем всем в день пожилого человека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Семейного счастья и долгого века,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Пусть дети и внуки окружат любовью,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Господь даст вам сил, оптимизма, здоровья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!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Прошли вы нелегкий, но праведный путь,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Он полон добра до самого края,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Сегодня ваш день, вы праздника - суть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 чистого сердца мы вас поздравляем!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(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Чембулатова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Эвелина)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73829"/>
            <a:ext cx="6347714" cy="31675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22815"/>
            <a:ext cx="5791201" cy="31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5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обижайте одиноких стариков...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унижайте одиноких стариков,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Общаясь с ними только из приличия.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создавайте дополнительных оков,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Своим безжалостно-глубоким безразличием.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Они слабее, беззащитнее, чем мы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Добрее, лучше с ними надо обращаться.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не они нам, это мы им всем должны,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 жизнь свою, сегодня поклоняться.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Это они не проиграли ту войну,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ней погибали, жить давая миллионам,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Они отстроили упавшую страну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Продукты получая по талонам.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Это они рожали наших матерей,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холодных, неуютных коммуналках,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 видя смерть в бараках лагерей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Любили жизнь, берёзки и фиалки.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обижайте одиноких стариков,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Простите их сегодняшнюю слабость.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их вина, что мир сейчас таков…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Поймите их! И уважайте старость…</a:t>
            </a:r>
          </a:p>
          <a:p>
            <a:pPr algn="ctr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(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 Дмитрий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Рубцов)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3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3" y="337457"/>
            <a:ext cx="341811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193971" cy="2808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3331029"/>
            <a:ext cx="7184571" cy="334191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Родня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 бабушки и дедушки фото на стене,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Поглядят и вспомнят о своей родне,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Вспомнят и поплачут, или помолчат,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Или улыбнутся, глядя на внучат.</a:t>
            </a: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Бабушка и дедушка давно живут одни,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 окне в коробке письма от родни,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Сядут, почитают — чтобы не помять!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Словно побывают у родни опять.</a:t>
            </a:r>
          </a:p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Бабушке и дедушке ехать нелегко,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Раньше было близко, стало далеко.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Выйдут на крылечко, посидят рядком,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Вечер опускается,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Тянет холодком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…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                                               (Олег </a:t>
            </a:r>
            <a:r>
              <a:rPr lang="ru-RU" sz="4000" dirty="0" err="1" smtClean="0">
                <a:latin typeface="Arial Black" panose="020B0A04020102020204" pitchFamily="34" charset="0"/>
              </a:rPr>
              <a:t>Бундур</a:t>
            </a:r>
            <a:r>
              <a:rPr lang="ru-RU" sz="4000" dirty="0" smtClean="0">
                <a:latin typeface="Arial Black" panose="020B0A04020102020204" pitchFamily="34" charset="0"/>
              </a:rPr>
              <a:t>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0" y="261256"/>
            <a:ext cx="6204861" cy="35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0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5" y="514925"/>
            <a:ext cx="3711268" cy="55264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Людмила Татьяничева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БЕРЕГИТЕ СТАРЫХ ЛЮДЕЙ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весёлых весенних ветвей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Корни более чем родня…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Берегите старых людей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 обид,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Холодов,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Огня.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 спиной у них —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Гул атак,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Годы тяжких трудов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битв.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 у старости —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Ломок шаг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неровен дыханья ритм.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 у старости —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Силы не те.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Дней непрожитых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Мал запас…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Берегите старых людей,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Без которых не было б вас!</a:t>
            </a:r>
          </a:p>
          <a:p>
            <a:endParaRPr lang="ru-RU" dirty="0"/>
          </a:p>
        </p:txBody>
      </p:sp>
      <p:sp>
        <p:nvSpPr>
          <p:cNvPr id="6" name="AutoShape 2" descr="data:image/jpeg;base64,/9j/4AAQSkZJRgABAQAAAQABAAD/2wCEAAkGBxQTEhUUExQWFhUXGBcYGBgXGR8YGhgcGhgcGhccGBwYHCggGRolHxoYITEiJSkrLi4uGB8zODMsNygtLisBCgoKDg0OGxAQGywmICQsLCwsLCwsLC8sNzQvLCwsLCwsLCwsLCwsLCwsLCwsLCwsLCwsLCw0LCwsLCwsLCwsLP/AABEIAQMAwgMBIgACEQEDEQH/xAAcAAACAgMBAQAAAAAAAAAAAAAFBgQHAAEDAgj/xABDEAACAQIEAwYEBAMGBQMFAAABAhEAAwQSITEFQVEGEyJhcYEykaGxB0JSwSPR8BQzYnLh8UOCkqKyJGODFVOjs8L/xAAaAQACAwEBAAAAAAAAAAAAAAADBAABAgUG/8QAMhEAAgIBAwEGAwcFAQAAAAAAAAECEQMSITEEEyJBUWGRMqHwFHGBsdHh8QUjUmLBQv/aAAwDAQACEQMRAD8AP/h1jHODtNiUUd5djDwpMgrENA1E5iJ2qVx3FWsPjGuIraBe9Y2gbaaRElRKqvjyodyZOsjXYLjoNhbBtqhs2yyvlzSoGXOF3z/FoNSATzo7jcCbrsbzOLOUx4gDmOkSCZGWdPvXIy9S1Nz3p83slSv5+LDKCaSj+5z7RixdsNbyW3BWGjKIzCUaROUEjQiYjnFUr2e4eyXrxNtckspVDmA8eZcpaSdIgnXrVoXcKlq0FtOGVUIzuAuUAErqIzZZMSeZ1pE7P4097ie8YsSVyz5DYchuNB51nBkcsU5artqvL8PrwGsEUssU9tmT7V9G8IXLBgSBMeelc+L3rIXxKpA5wBrQjHBh4laCTtQu9xZQQLunuNakbvY6EssUtxt4JwpccuTuwgtkF3DASN8qwQTIU+lPXAcHhbeIW3bsZGmYcKSRB1BA86Ruw/aG3ac5VDI0A7DKeRXz1PrTfj8aGZCpPg5kiTOh5aaUzc4V5HPyShkk65HjiOAtlPhQQyNOUH4XDEe4Ee9V9jryPmyIM3LwgeXIaU9WXLYUNBDZFkEmOU77Ui4+8LBzBDrzO3+tFzy7yM9LC4ti8/DRmJuAAch5/wAqg8Mwlu5iAmRSYfJoIBynfQwPbQmufFMU3eMx1zHTy9KIdhFT+0ZiQSB8J3MMpYCdyBJ8qxqLpp3XAypwa3bDLbtiYBLyFjTXMT8OvSTrSxi8KubKFQj1MD/qAppx2LBzBfgEkCDqxG/7ClvG3SojT/Ksf7CqitrZJzt14AHFYRMxUrHoNvQioPFU8LFdJgEQNvKdeW411rrxC+9wlEWI3k/7zXi3hLiZcxDAxIHL0ra8gMkFexoH9n2E535DyNMCx+lT/wAoqLjOHpZsW3wTq+c+NWBJD7troR6QfXWufAMc15T3iFCCR1UwCTvqIANH42AkHj2EyXSHQZmgBNOYBXbypabhV25xFLQI/hpnaPgTefKJIGnWpPbRBiL4Z8wbIjkEEL3ecW0I6ksy+KTXbhloWLD3FZi16SCzScls5UEnlOb6UFZFHfxGJK3S4QyYq3aRgMyEkS2gAVVmTr5/zpH4r2oUXrqd3NlggQocrLkzCRHIyZHkKJ23a9mMgZ1KExmhSIgcp33nakrHYYW7rIFVgugztl2/5hV43q+JlzlK9gxw/jtvMLaIfERq0akEQOeh1HvVl4ZcPaDG3aDlgpVYju9NQ2mpqtexXD0uYjMyKBbGYZXzeKdJ8R9farDgAaHz/wBZ/rasZKukExTkk7BeJ4y+dvAg8R5edZUG+q5m15n71qs0V2kvM44/HXiqEXnRlAg22KGY3lYM08Pjri2bfidnNlM2fUnMoGp2nn761VXEsdlVfVZ8h+9PeBu+GyNlW3bBzMGJYWwIzc4+89Ke7DHkVSimc6WSUd0wS/fFYuXGYcgSDt1I3oFY4kiXnBYLB2OkySf3pz4gFAEEfmGh8jVQY581xz1ZvvWZ4Y6dC2N4sslLUO+O7RDIWVlIGmhmTyHv+1KCXjduM7mTv7fyFRA2kQN5nnRbhOLs20nuw14Tq5MeULsdOtZxYYwCZMsp8jb2bsgLI1nT+X7032sRCw0Addj5Dz566VUV7jl06Byg/SnhHyFRf7UW1ZiT5mizjGapgYScHafy/g+kLP4iWVs5boVnIIaGVV3MDedBA9qQuI8Rts3gxChRsHYOR6GQYqqGxJ5feuLXyeZrMoRfKNwySV0+fRfuWm3EMPpN9DHv9qJ8IyMRcXK0SUaNiQVYg+jMOm9LX4OdkLPEL144guUsqrBQYDlidGJHwiOUbirMw/BzcZmVkt2houbTQaCBzFBkop0l9e4aM5Nbv8v0OdjCkLMgnnAAA/5v2pc4zeYmDEHyB+oAphxqR4Q63DyI2HsNKXOMsbQJJznrvQ7N6WlbA+IxC2x/i106R++opYxHG3zbzG2sV04liSSY1mveD7OPdtm4Ci6kQ7BS3+Wd9/Sr2W7M1KbqKC3ZvGG9cVA5XvdJ8+X10+VNycINi/ZObOC6AjYSSAJGzbka1WGAd7FwTKlGnoQQdftVn9iu1H9vvW86JbfvQQpaQwHQn824A6xQssXTa48QkHDQ4z58C2mwVhQX7q38OpKiYGoEkbCBp5VQXb3iJe+dBEFukbwAPWPlV4dsMZ3WEfKfE0IPffbymqAxPA8Ri77AAxqC+/sI3P2+VDgn4u19WDx7Kzvwx8uGRuQE+snT6UxdgewFjH95dxVi6QW8FySiFQI0ggsZB1ANa4TglskNew1y5atNlKEhR4QILQpZ0HQGNNdNDYF7t53Fw2b2HyMvQ6FfyldPhj+hTWFxi7KyW1Qn9suxOH4bZuvhbZXvAihy7NlKuCw1Maj7eRpX4ZxWV8W4Gg61enHrNvGYG4PiRkzefh8UDodI96p3F8KRrh7hAMkKy+IrPVWckgHzPvVZ6tPzDYIOUG14CzexCZmlTMmdT1rVNN3s8QxEDQmtUPUjXYyKy4mJH/KDFWfhyr2LDlRPdWtSJ/4Y6jrOlVDfxRadavj8LuGd/hrF24JS3bX0ZlJVV9gskenWunCahFtnMlFyaSNX+C95aDNltzGWR4idhAGvp1qmO1PBThb7WwWKiMrMMpYQJJWTGs6HWvoPj3HO6ZsoQE8yJJ99xVFdvLgOKnNmlASddDmYwJpGHUSyT9B/L00MePbkXC2nrH0/3rSpXQQYPma6qQAetMiZJs8Od8M94KYtuFLRMggkz6aa/wCIU9dgvw3GIsjFYwsLLj+HbtgBnkxmLHkN4G/UQRQj8OcWwa+lpnDd2HAiRKk5z5aEcp+VWZwbE3r9vu+9CqN0gCJ1kjMIGpPTpQZvI21FINFRik2+RD7T/hY9q13+Hui4kfC8KxjNOXkw0SI/XOgE0p2+CLaKnEuNSP4SeJmnlI2HmJqyONFv4k3WIUEKVI5THiBkD/mikPgfC818XXk21aZ/UZ015jnO3rvWF2kY99+3JO7KXdRZP4bsME7XLpyW7ii3bsrqAWZcrP1fSNNpPxVI7TXLqX7mViVbO6yToZll9pMddK48Jw5u4nDKBIW4LkHbwkNr5QCaPdq8WjXDmUg+YgZvLUkddd6SyT0u0M6EuQFh7jsoGu3SajY9dIMmfv70Pa5fuAm2xVVYZl2zeh9tq3w837jnOSEWPijX0rEZNd5MbaU0k0AeIYFlcZgI8h50VtcPIICFdBqCOU669DNTsWVYxGleSwgwYI56H7itOblVkhBQewt9orGXxnckL5z/ALUDGOYOhVoKkNI5ZIKz5CAfaK98d4n3jwDKrMeZ/M3udP8AehVkbkn1+8em31rpYYVHc5fUTUpuuC6OIdtkx9m0jzbiO8jrEEgg7TOnnzqw8BgbFuzZGFKkZcqlTmBlgGaebEkEk/pr5x4UCE8zr8/9Ipg4dxO5akIxAPxLJAYc5+1C+yxjGoGY5PMu681rvMyjMGLK7cjI5DYoD03YHrUHi5s4grBXKFu232MAW9J89fp5Up8O4+Lll/FlkEEcwAPhHTSBIoZZxaDMqTmuGG8lUR/P006mg7phtmhn7G8WvrafDoFZ7UPkbTvLfwssnY+JCDzjXQ13w2jsVDLuGR1Csp0IDFWIfQ/EOtL3DOMvaxuaxaF58hsBScsibYmQOo+tP3aO34VeArEKWIkyYjnuNImK3NXjD9PKUcno/wDghYvEnO/+ZvvWVHxZOd/8zfesoaTGXJWVhw7gltSGvsSNCVXTTnrzMVbp7TW7FhcPhkCWlHgC6AA6kk7kkmSfOqSfiTMJJA02HP51zbiNwjKHYDaJ5e1NZ8UslJM53T5o47tDvxftPbJOZ8x6Lr/tSNxbHd9cLxAiAPIdfOmnhnZrOqspWI1jVvmZHy+lLvH+GdxcIHwnbyPTSpiwxg/UrNmlPYgWa72cO1xsqKzsdAqgsT6AamvfCMN3t1LY3dgPbnHnFfWHAuG4bBWBas2xbCgA+JFZupLBpmepmiTkorcFCOplDdhewGOGKs3rtm/ZsqwZmAIcgawo3EwBrtM8qtDj+BZSThu+w5YEhdABrqQplV66dabbvFbPN7E+d8f60rcPxhxS4y6DlQELbUbKAp19/CfnS05uabj4DWKMYTUZrnw2Ea/2dutbZrt17o1Bnbz9a4YXALZTMgk9OlNHHMWVw6paLBQNZynf3kHnr1pZt4kMOYUDc8zQHJtWx1xjHhA/Edp72Du2rtojMS0hhII00PONtiDTa/4gWcfZUXFWxdA1zDMra6ZXiV66/Wqm7W4rPiCvJNB6mCf2HtTvwPhFm7h7LPaUsbaSyHI3wjfcMfOiZY4oYl2i58Vyc9Rlkytwa28+P2HGzwju7CsEa53mX4NYnzOgmd6XsVjO7e7buoEyXGVVJ1EGI8wdSPI1PwHD8Th4/suJIWQws3wQpM6byhM9Ir3xfF99dY8QtnDXwiraaP4RKtLAtrGbUamB1FAjBNVB2vZ+36WNrNPGlHJGl58r3/WgA7j8ojSljtHxUoCqnxN9BtNFe1HExhWChW7wroGnY7EdRVe4jEs7FmMsTNG6fBb1PgF1GelpXJ7dsoj8x38qn8Nw0gSPXzodhLWZhO06/vTRw+wcxGwG1dJHPJeGtRUkLWgleL9zKKso94XFFXEaSR568jTT2D7IXcczXnvLbtK+VgviuEiCQV2UeZn0NJNq4Jk7DU0b7EdrGweILz/Cu+G4PInRvVSZ9CRzoWSCaujcJNbFr8Gwlm3jLlmwsJYtgsZzM924SJdjuQqsABoM7Ux4rC97hoAlgDHnBIj6Undh7hb+13tIuYlwGndUUBY6iS21OvArmjKd5LD0mPv96Xi05uLDNuPeXgU/i+HnO/i/M33rKceJYvC99ckAnO8+AnXMZ1jWtVvsPUP9pj/iz5imtVK4kB3rkCAWJj11qMRR0xANt2pv5AoyLAjMFGaPfT6UGu3SxliSfOvFbFSkiBXgSw+b/A8fbT502tlgtA+VLXDDKoOlu5Pu/wDIUdstmRPMD7Uxh3iJdRJqWzCHDLSZg9w20UazcHgGoC541ylioPkasv8AD4oMViMPHguW80HkVIlfVc5E/wCGqys2+8u20I/hI4u3NfiFpSUSOYZyAfUdKdfw/LNj1IPiKXTJ5krz9zNVJNuXlRrFJJR87CPbfg2QKthRiCGClFym6pYjLm8Q0kxMRttS5j+EPh7TXcUuXIC2QbCBsY3Nb7WcDtnidjDF2VsQVa6Qdcy5iCDyZsoE76CpP404xhZS0ZlzqTuwQnX3IHzpaPTxTtI6M+pm402U7h8K9+4zaCWl3Ywq5j+Y+uwEk8gaYOFdpTZAt3LKt3fgzIxR/Dpvz28qGWsW1rD3CoWe8tgFlDRnV8xAYEAkJE9Ca58SX/1F8f8Au3PqxI+9SeKOV6JrYFDPLEtcHuWhwHtth2Zc91wNsl0AH0V9hr59aI9q+Prbwdy4UOZxlUhhcRmbmc28CTJH5apkW68Y24QhUExO06T1jaf5ml3/AE2KkpJ7LwDr+p6k047tVa/T+Qp2J4rkvupCjvR4WyglWGognWCJG+8UI4spa9cY/qI9YMD5wD71F4fcK3bbLuHUj1BEUWxKZ7pGm522mmFDvuXmAvajngbEDzO1NmFw+UAbmBr10oNh7OoHp7D/AFo7fvAAf5ftoaIijw7RQjHXta94jE6ZjoOQ61C4g3wzzFWUdQ0LH6/sN/5e9D8VoCK8Yq6c0A/DoPoT/XlXi7iZXxelUQt/8JeMZ8ObRIBtNIkgSHJP5jvIYacgKesTcuM02W8IWCVywJ+PKQuv/X6DQVQP4cYe3fxQs3lDKytAOuohvsDVj3eylpbhNhmskz/dsUI00MqRsaSmlGdjWNNxG/EYa1mbQbn71lVreTFhiP7TdME7tJ35kiSa3Re1ZnsyrsYwZjHWPlpXAimMcFtRz+db/wDpabQPfX70YAK5FZRzF8M0IRZbWAOekmPaflQa7czGdB6cqsgb7NsuocxICifUmjHDmhR/hJHyP+1e+EcHtjDZXZe8bVjI8Eage3P1r1wi1adrq22AW0pZiTlBMRIJ0jTWmI9yO4hP+5N6Sbgbes/1NNXYHFZOJYYfr71P/wAbMPqooYeCvaw9q+SpW5yG6zqs+o1HkRXns/iAvEMGxMfxgPdlKge5IHvW204ujEIyhkVnXieON/jgufoxGVf8ts5R9Fn3Nefxg4j32JtoNrdsadC2v/jkPuaXezHFVuY+xIgu7a+bK0fMmPevPHsZ32Ju3OTO0f5QYX/tAoOJDed0qF7Hk92bYGhdGJ6ZQ4+uf6VlixAkmSdydSaINZU/HmCCM7KJKgmJ9ek0Vw9qwzWgtlirSde8llB1IIOkAdIlvKazPJHHLhv7jWHBPND4kkvN17eYuvAoVi7sge5+e30ipPEb+rBRoSQPSdPPatY3hdzDsoxNt0LDMAY1HrNalO9jOPE43LyOfCUhwx5Akew3+cUW4Th5U3G/MTQ7DQc7LJMREdTpHyplxmH7u0gjZAGjkYkk+VYDLdHOwYGY7k6D6Cp1yzCDPt8Wug8pPTn70Js4iZuESi7Ac9IH3PyqFiMddxNzKT4RuB06VCyY7qzks3w6wBIA35eVbx+QqGzba8+nppQu/iYDKupYmeg6D5VJxS/wx7TVFAtgdSfWf3rleOlbV8sx8uVc3cETEGqIE+y2P7jE2Lv6biz/AJT4W/7SavU3/H6/zr53VoFXP2f4h3mHsudyon1Ag/UGl88fEYwSrY74m8M7afmP3rKjYhvE3qfvWUKg1iWeHXIGbEYdBGwLO23QLQVr90TrInqB8talHF20XXMx8z/LSht7E96wCqBrrFNpPzFsk4P4Y1+LZIxF05JOYag7gnQiYjWoWDwy3rirOVQPGxgQAd4HllHOT60QvWlS3kG5ZSR6gqPlP1qJ2cvZb20yrCOvOPpW4q5AZtqLaCvG+4nwXACekwfUxE1B7PSL0BtGEaEAEyCJ8t96NYzh1mdVKsRqobQetLeIvd1eDWlA7tgwJ1kgyJnceVGyLxYtgleyssVbmJuYYHV7NkwugOWB+qJiGA9AANqE4vFd2bd7/wC3ct3P+hw37UV4fxTE4hLxw+Fz27xZyIJyTkZxKwCPCNx0iKWC8h7RBBgmDv57/wBa1UJXaJkhTjK2/wBjhewNoYpu5uMot3myBlO1tzGVwTyGkgVJuXAoLHQCj/4W9i2xz3e9coFRmB3JZj4SQfy7k8/nNS+0H4dXrWH76+xGW4U7pfKYfMdDmjQAcxO5ADHPCEXuM5umyOajJVx89/mB+A9oLKYdw6E3Gnw/lafhzHpGhHkd5pq4j+I+Fy20t275Maqqr/D2hV8Xi1HkNtOQXsF2JvvZW6lhcr5gjM4lhAZWUOYg7AgazQDjOEu2GK3ka2RMgiACphssaET08ulJZMOKT1U7e/J0seLKorVJJLyX1+PuS+A4NcdxF7lz+Cn94Bz/AMJ33JEnzmm7jlu3/ac90jGYhf7sEZbVoaeLLm8R2Ek5R051WmIxTWLykpqupBkfEoOUxrzBjkdKI4DjpLAW/wC8uFVywCpJMAEN8Wp0kgVqUZUmvIvHkxwbg99x/wCA9nLOdsQ6Zi5zkppbUTupPxbiMoganMwBFKfE3LZ7lsN3Ukh+S5j4QTsN6au1nEGwmBKBs924MucmSZ8LOJ3GpVTtCuRpdFIj8RuWrHdAKy5YhhyPMEazPXpV9LqdykwPVSXwxOOIl/4aaEAFiSBvrPyI+dD7+KCDu7Op/M3X0rhi7zE5ifG6qDygAD6mBXvA3rVvUyx8h/OmxM64Lh7kiTA8ql8auQoWpFviC5ZUEHzEf70Ext0sxJqEI12uNdiwiuIFUWZVi9gMXNhk/Sxj0Ov3mknAcHuXRKxHUmKb+zHDzhsxZwS+UQBoInmd9zQsjTVDGPDk+KtgriMa2dtOZ5HrW6hYjFjO3xbn8vn61qhEpiPiNTl5j6jkfca11wxNv4VzE/SnfFdnUFgG4FYqF1iDEbSOVLPE+HlFD2yVHQH+dNRVxsWls6ImHWJu3Pi5DpXXspgs7OysFZAMpPLNIJA5mB9aDX7zn4mJ9TR/sjhGIuP4coIAzEAFtep1ABn3Fbx/FuYy3odEvEcHCGe+Oc6ksd/agfGxlYCQSRJIovxXhs5mcAn9amfnFLlq3LAfP2ok3tSA4oNO5X7DN2d4rfs2wtq8ywZIGqmRqCDpPXqNK93MU169nvOWcnUnptA6ADQAVy4XbzBx5iPlXnC4e4b6KoYXM65SASZBmRAMxE7cqrTSsik3PT8j6U7H2VOGtv3SJcCBWZbfdyBsNtdhtp6VD7a4jDXLTWruKs2rlsq4t3LiKGMSi3FJnKf3nWIqRwnv1sdxcvBmRYZku95dObNGZii5WGmsaxyiTUXangOJ4hxS8tlAHBAZj4VChfAzmDqwHLptvXBWTF27hqepLf69Duxg8mSWR91Lf7t1SXp5DrwjtQuMLYe6ipesElbOb+8jNnW2V0LKAeumo5mmFuzeGvYcjEWzkJLHPKukkHzadBoTsYoJ2Q/Cyzh/Fecvc0KlSQLbDdlI316jrpTvj+Hs9rKLipcyRnyzDR8Q1HOm+0m42laM5s8L0wdL6uvr5HzN+InZxLPEjhcPca4AqE5hrbzKGIJAAbQhpH6o3moT8NFr4ZBXXYSY6mjPaJEw911UozZmUugHjgnxeYJ1nzpfxeOJXfXlT3TSi8d16HHzTlkn6nTi/GXxLXXuOZ8JAiAoB0CjoNAPIDpUK5j+8XKfijQ9ek+dQrOJJaDz0+f+tbfCODoCfYz8qqktlwGTb55DmO4ZbdFZeQABHMAQJ60FOEZDIE0bs2e6WGaVkgn9JHPyFdbuEPKrIDi+ZdNI5UMv0axNuPL+tvWgmM3qMhHNTeDY1bVzM4JEct/rUE1qstWqNwm4SUlyGr/aK5J7uFWdNJP1kVDXiNw3Fd3YwQd9vQbCoVZVaUbnmyT+JjqeModdNayhFjH4bKuazLQMxzNqY1O/WtUHSzW3mWJxZj/Zm/yr+1KvEBOFB6mm3i9k/wBlb/Kv3FK/F7cYVR6fWmsHwMWy/EhJurTb2Ptzh2zLp3hIJ2PhAPyj60L4BwJ8ZibeHtkBnJ8TbKACzMesAHTntV8YjsBhMPhlQPeJCwCMoE8zGXmdYmdaiyRxu5MzPDPKtMUVDxq6oSQR89fpSxgLZJZ/Yf17U9dtOyd2zYF5Sj23bKrDRt41U7D0Jpae2AoGUmP0kfvRdSyboHDHLFcZI88NPiO8dfPl67fWn/8AD3itu3cutdvph2yqAXKDvAXGYL3mkwNhrtFV3gb+WdJHSpj8StFYdZFa2caB48jx5VNK6Lz4V24t3MS9i2Rcd2JUwfEBsFA1AA1186k8Xv3bZXEKuYW5U2xCd5mg6GJDRnA1iTymaozsZxv+zYzvsOrCLVxZIDZZEyJ05Aa9asrG9oAwsy1zu7io1wM0wDDZrat8Wp3Fef6rp2uo1p3txtXJ2u2jmvTCvn9fgMlj8RLbWnZLbB1u5TZbRwpmHJnLrvAJjbzPntD2tuWVDWrQdIdnYN8AEECI5ySZnagPCOP8Nt3D3isqKFKfwyzOQSBnbVjAAif1a7QEntJ2pu3VxAUlbV0tCHUqpmBO/qNqJUm1fAJYxZxeNt3bjOy6lidzuTJ57V0w6pPwgkxowkD0nzoAlyiOHxA3nWuomxTSgvhLihnEBIIACgDSAdY3OtSMbcAZGIJUBxA66Rpz0BoB35LFuZ39f6+1bu414G5UaEc+sg9RULPN/FZmYflaZA2IOk+vXzqUcbkyrygbmfl5VGZ0uaqwzDXXTWNdPPaheKvZ2zAZTpI61CBvEcVtkQyk+lAMVdDNIBA5SZPvXgtXiqIZWxW3jlWqhZhNarKyoQ3WVqsqELpbiFq7gyysCpUKfI6aEHn5UucThrbKCDBj5falnDMbVxSxOXMCRrB8wOsGmCxaADAZjPMjnV4K0uis3KFzht028TZbP3cXU8cxlBYBiTyEEz5TV3/iFxxrty1YwmV1zAOZlYbQTHKdfODVD421Ln1Ig8oqxOzGJY4AXndAyFrKjZmKBcjRzOpWfL1pPr5OEFJeaXuNdJJKW577dY4fwrFpi1u0gTaJIGpI8zJpVuKMkmiGNvPcl28TMSSYj5DlUC/YYqWbQD78q6OLHohQnmy65uQEtYkLMqfUVzv41TsNa6W9GncUTti2dSorSTaFXKMXdHLs3f8AFdzAhBaZjynLsCY21mOZVfSjvCu0jLYa0gz2kZMovgHIbneFogkBfD96E3MYuR0VR4xlJ5gb6epj5VP7OqHwxXKNWAdvO2SUHyeud1kOzufm0vr8g+DNJO47HPC3+9LG7dtWQNVGsvJPwDY7HmOXWh+JuznAYac38I1mCQNTty5xJrpauZL1pLjZbYzIWHSSQdejH6VJxmD8RUeNHObWGkjwk/qgbTtQ7rveAz28tNCoa33lSOOYYWrgVRAyg7zMk6+XSPKh005Fpq0YJi4mpN3EqRPpIP7Vx4HgxdvIhmCZaOgEn0op2r4Klnu2tAhW8JBM67jfqJ+VRyp0SgJduKToINeQ4PxfOuq8PbqK5XrQXSZPQVZDVyB5/euNbArar5VCGjWq9XFgmtVCGVqsraioQ3FZWe9ZUIWXwjgaX0hxsB/P96G8U4tcw7m0iKwTSW3OnSnHgaBLcnoPoI/akLtddD3y67HT1jSg9NJ6mNdTFaEwBjMQ9xy7AAkz4dqdcG6//TsPbuLLh3ur1IYzAPsPn5UoXEgH0pl4gFTu0Zo7u0qz5wP9a1ngpZMcf9r9haDqEn6fmSk8SK0ZZE5TrFLvaLEO11EmEGXQdSd6YnBKrroFX/xFLXF0/iKf8S/enZ8C0eTlibcExXm3ZPX2rtirRLGK4hmU6iYFRoCnaDHZ1R36A/mMfP1py4jakaAK0xImBMLAA0Ht+9V9gr6sdDqNehFH+E8XvYlbhtgxaCl3J8RbVp2hQRbc+Vc7rsVtTj+ITEnujWHxNgNbz23uMpZczsq27Ykl3iDOXXfp1il3iHH2a8z2xHiYqTJMHTnoJAGm2g6UT4zdVhasqB4wSXGzAkvInYCQT6UpZqvBFONtB0iRxXHNeuZ2ABgCBtoP5yfeodbJrVHSS2RsOdkP78nXRD9wP3pyGEXElbBJGdgJG4jUkcpgGkzs3pnPoPuT+1NXAuMLYxKO9t30bJl1JJUrER0M6/OhNXNGntET+I3SpKE6gkEjnGmnlUbD4SdSDHnT1xnswLs3rKH80W2GSMrsCvqNgdoApSu34lWUoRoVOhB9KM4tA07IeIgaCooJ5VINqTLEelde68j/AF61RZBy1qpN5OsD+vlU3A8BvXfgttH6n8I/19pqEsExXpwRpBHrvTqvZ1MLaa/cOd1GgjwyTCgD1jWku+5LEnckk+p3q3GiJnOsrKyqLLi4Zaa7ZKg5TlAHoI68zSbxvDBLjpvlaQTvDAHXz1qxeDgQumgAk+1Jf4jNbt4lWQhu8WWA/KRpPoR9jS/TSqY/1eL+0pC/aTO6J+plX5sBTLhcJbxGKkiZvIqnpqJ+/wBKX+zsPiUg6LmaemVSR9Yotw8tklTBJYgjSNSOVXnleVV4L83+wpij3N/F/l/JO49cVblwDRQxA9ASB9qW8aAXtnlnT/yFS+IsWYKOok+9c8VhfAhOn8RAOvxD9q6HgJs5YvDlTKnWdR0oDisQxYyx3NMuLaWkUr3YzMT1P3rOTYxg35OINMvA7WXB3XVwr3Ga2ozZfhUE7nmrsvv5UtE019m8KWwxZLYuOLxXLmjdBBiNQIPzpaSul6oZlwZ2vcLcVLSBAtpU/UYy5CAT1jffWlh11imftXiSzITBI7wadA5j96Wr2rbdKvCqxoxFuzk1aFenEVJwPD3uK7KpYWwC0CYmd/kflWmEJ/AL6jwHQkzP0q2Pwx4SjteuOobIECkjYtmn6Cqp4Zi7KASvi6xP1q//AMNLCrw5LoGt4u5noGKL7Qs/81ZxRvKXklUDtxHDz5eZ9IpC7QcCtXDNwBm6jf5irD4hHSlDi7aNG/wqB+ptB966c4KhOLIuE/C20YOa6NJyjcjy60Ss/hzhFjNZZvN7rAn/AJVMU/30YBQG0AGsTtofT/Wot9jGvLnQYwj5FuUvMV04DhbCkpYtoNdQATMQNTrQ28ByED+t6PcVeYUe/L+hQG42k1qSXgXASfxDxUWrdsfmbMfRR/Mj5VXb7009tMV3l8xqEAUfc/U/SlVqVmHiarK6Cya3QrRstzEXLVq2DceJAhZ3MdOdJfFMKr3nYmAST18v2pnbAd4ysVzEAQW2GnIUvY0lWLEAgnXnGpiPKl+nlFStnQ6xasark58AshGvuFgJaIBPMkiPLkai9nsWy+AzJfnynf8Ac0cvFFwza+K4yqeQ25QPOg2CsEXhPik6HT3+lXGpZZv1S9v5FHtjivvClmzzP9RQ3il/PetoNl8R9h/XzopiboQHMQDsJoLg2DXLpnxRp6cz9q6GSVITUbs5YnFa6UBNGLltpk7UGoeQmBKtjKaez1lzZ8LFFlixBgkbETy2FK1MRkYMAGJgnzBM/vVQV2byPgi4yfD/AJdAOSycvzGvvUS5oSfIV1CE6jWuOMMGPKtVSBrdkVjTV2O46li1etuPigjz0IIOmvz5mlQ0R4JgxcYyJAH1O370GVVuMI8WsGSCV5k5RzPSvqbD4YYfDWbKiBbtIn/SoFUj2S4cGxmGUjTvrc+gYH9quPi+LBbLbbMeZG1H6Ram2Cz7UiBjr2ahGGsZ8Vh7caZ+8I/yCRPlpRN0PMVnZ62Dj7n/ALdqP/H+Zp7JsheA0u0DX2qBi7nTWpt8E0I4hey6fmI9xQom2B+I3JLmfL9h7b0F4nf7u2x6An5UYxgyWhJ8RbXbkJ5eopM7XYk9w3VmA+sn7VUmXEr3iR3kydzQlNxPWpuN26VGwyyfQTSs93QaDpWEheX09q1UItWUL7PEa+1v/CPsNuK7ZE2sllSpgDMY5wNPOvODOdIPMRFK2HGvt9P6mmrCWfDIMT0/eaWkkuDepyW5mPQras21OZwzuAd+Y1OmgCgUPw2Gxb3FYKAVMjWAfrtU+3dm/GsInXmY1+9FsPispkVIScV8zEopsCcYwltro70lTGgPudOR9ah4nhIsshBY5oI5CJifSm7GMl0ZXSfXceYoJfZraFLiMVE92/LymjwzXs+QE8dLYA3cSRKgSNaDURe8JNDxR5uwOJUjKYrn93l/SifVRP1+9LpFNeHsKwOup5c63hV2VmdUB0cjaomMeW9q7mo2K3HpWZPYrGu8cTR/sw3hf1H70Ao1wHEKqtJiT+1AnwNR5GvheONm9auj/huresEEj3GlfQVrubyZssE76QevuPOvmm3i1YhV8RJAA6kmABX0Lj7Bt2bVoalEVT5kAAn6UXpE264A9RVWbx+HtWsogFiw5zEcz8qXewT58Vin6x/5N+0V77woZkmATBM7Cof4dsQ19v8ADb+paaeyJpULwHDieIIBiBS4UJMnWff1qfxK7uaC3rtyZEADqYH3qkqRYN7WY5UdbYHwrqByJ1PvtSPx3Fi4FUflMn7D7mjvHf4q3D+bxEEc6S3uZbRPP+dCbt2a4VC5xO5LkDYVvAmNa8NbLXI6/wAta3b0HlQVvKwr+GjqyCsrKyt2jNHZbY0cUe4W8rHQxQLC2mEgiQaKYFCrAiSI1Hp/pXLmzoxR3wq/xLrdWA08tf3orbgMD768+m1QcMsgkcyTXZG6j2GlRbpGXswtggG1JHoRXbjDgYe5p+RvtQ7C3oII0I+VFMfhjdsuo0LKQNeZGlWuTL4ZV1v4qirRy5wopLdJkcxG9BSI9afkqEoSTuiXwWxnxFpSJBdZHlMn6TTWOy9kXG73E92AfhBOaPQknn0NJuARzdQW/jzLl9Z0qxeO2VFy0xMakE77ajTmd6C51IPptCNjECuygyAxAJ0JAOhjlpUK+skelTuNZzedoMMSQY3G37UNdyaK5WgSjTPRSBXuydK4s01N4fZLA+VDk0EimNv4WcN77ieGDCVRjdb/AONSy/8AeEq++MXJOm9Vf+BeA/8AUYi6QfBZVB/8jyf/ANX3qxse0k86c6OPiK9Q+9QOxrAW7vIi0+nrp71C7CXAGvrpJVCPQFgfuPnXXiJ/9Pc6wBPvQzsOs4l/Ky/v40o+TkzHgnY3GhmI5TpUa7hS5gQw00n15RRDG8OESB8qFNie6bdx9udV95f3EDidtbSEt8ZU5U57HekLugVynmIpzxJXKzaliDJb05TypTtLIFDe/Bb2E9iULfqkiswu8e9SePWYuT+rX32NRsGutASqVBf/ADZ7Ya1ldmIrK3RizzfxDI7rpoxWeehIny2qdwXGHMZ/SaD3rcZSJIYazzOzR1E1N4fh2Hi1E6DSfY9K52SMdJ0Mcm2M+EIyDrEn+uldAJ+L+ZjkNaiWLZQbkmNSft6a10V82hnXn+29YXBb5JQSJG3SanYLEnMFYmPp5VBtEz6VmNxIRZ/N+UDnynqBUrwK4BfahmNxyjkQfEAegilN5Ghj96fuJoMNgYco1y8c7SPEP0gz89OoqvmM05e1CijTbGDsQg/tGZvyoxHqYH2Jp24gqXVKkxqCCDqpGxHmKrLAXWVpHPSaYcPiGI3oE1bsPF7UZxtbsgNEgznEeL16HqPegt/DrGY+HX2n03FGsQx+WtBce2YxtHTX6zTGNpwFciayehBaOWtNnCLKW7S9WAY+p2+VKgUSKM28Rp5ULIr2GIOi8vwysZMHcuj/AItwgHqEAA/7i9HMoMyY9aG8OdcLhMPh9M6WwXjk7eN/+5jXm1xDqa6nTx0Y0hHJ3pNm+PiMPdjYso9edA+wt+MZH6rbr9Vb/wDminG8Rnw5C75hHstJHZXiMcTwyzu9wH0NpwAfcj5VWR7lxjsWpxfCsAWXbnStjMW4/wCJA9CT/XvTliMdk5SKQeLYkm6xXwgmYGw9OlXK0tyog3HvMyS2/KAKUkxGXXpTNxG5oxY6AH7TSBi740yy2mkD7zQk+TUlwc+O3+815j+v69KFWpFe8ReM6j51vDheZA/r1oLdysKlUT0XrKxjb/Ua3UslHfjDf3K/lWykCIiZJ25kkmpHC7h7s/5qyspTNwNYuQsLxhTO++nkK6PcOXesrKEjZ4GIbXX6D+VcMO5a4zNqRz963WUWK5BzIHa3Es7rmMwIHkIEDTlqaB2xW6yisGHcBaWBoPlRQN6fIVlZQGFRyv3Dlb0NROL2wMLagAZtT56mt1lagZmLgFSrJg1lZRDJ9A8Xuc4AJ6KB9hQnv26/QVlZXRi3Qma4hi37oa/n6Dp6UoWLhXieHZYDG4hmBuSQaysoGb/qDQLA4hxK7r4uXQfypX4li3zb/QfyrKyi5HsDiC8diGIYE6QeQ6UuMczNPIacuflWVlDjwXMB8V+KoYrVZS8/iDQ+E9VqsrKwWf/Z">
            <a:hlinkClick r:id="rId2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6" descr="data:image/jpeg;base64,/9j/4AAQSkZJRgABAQAAAQABAAD/2wCEAAkGBxQTEhUUExQWFhUXGBcYGBgXGR8YGhgcGhgcGhccGBwYHCggGRolHxoYITEiJSkrLi4uGB8zODMsNygtLisBCgoKDg0OGxAQGywmICQsLCwsLCwsLC8sNzQvLCwsLCwsLCwsLCwsLCwsLCwsLCwsLCwsLCw0LCwsLCwsLCwsLP/AABEIAQMAwgMBIgACEQEDEQH/xAAcAAACAgMBAQAAAAAAAAAAAAAFBgQHAAEDAgj/xABDEAACAQIEAwYEBAMGBQMFAAABAhEAAwQSITEFQVEGEyJhcYEykaGxB0JSwSPR8BQzYnLh8UOCkqKyJGODFVOjs8L/xAAaAQACAwEBAAAAAAAAAAAAAAADBAABAgUG/8QAMhEAAgIBAwEGAwcFAQAAAAAAAAECEQMSITEEEyJBUWGRMqHwFHGBsdHh8QUjUmLBQv/aAAwDAQACEQMRAD8AP/h1jHODtNiUUd5djDwpMgrENA1E5iJ2qVx3FWsPjGuIraBe9Y2gbaaRElRKqvjyodyZOsjXYLjoNhbBtqhs2yyvlzSoGXOF3z/FoNSATzo7jcCbrsbzOLOUx4gDmOkSCZGWdPvXIy9S1Nz3p83slSv5+LDKCaSj+5z7RixdsNbyW3BWGjKIzCUaROUEjQiYjnFUr2e4eyXrxNtckspVDmA8eZcpaSdIgnXrVoXcKlq0FtOGVUIzuAuUAErqIzZZMSeZ1pE7P4097ie8YsSVyz5DYchuNB51nBkcsU5artqvL8PrwGsEUssU9tmT7V9G8IXLBgSBMeelc+L3rIXxKpA5wBrQjHBh4laCTtQu9xZQQLunuNakbvY6EssUtxt4JwpccuTuwgtkF3DASN8qwQTIU+lPXAcHhbeIW3bsZGmYcKSRB1BA86Ruw/aG3ac5VDI0A7DKeRXz1PrTfj8aGZCpPg5kiTOh5aaUzc4V5HPyShkk65HjiOAtlPhQQyNOUH4XDEe4Ee9V9jryPmyIM3LwgeXIaU9WXLYUNBDZFkEmOU77Ui4+8LBzBDrzO3+tFzy7yM9LC4ti8/DRmJuAAch5/wAqg8Mwlu5iAmRSYfJoIBynfQwPbQmufFMU3eMx1zHTy9KIdhFT+0ZiQSB8J3MMpYCdyBJ8qxqLpp3XAypwa3bDLbtiYBLyFjTXMT8OvSTrSxi8KubKFQj1MD/qAppx2LBzBfgEkCDqxG/7ClvG3SojT/Ksf7CqitrZJzt14AHFYRMxUrHoNvQioPFU8LFdJgEQNvKdeW411rrxC+9wlEWI3k/7zXi3hLiZcxDAxIHL0ra8gMkFexoH9n2E535DyNMCx+lT/wAoqLjOHpZsW3wTq+c+NWBJD7troR6QfXWufAMc15T3iFCCR1UwCTvqIANH42AkHj2EyXSHQZmgBNOYBXbypabhV25xFLQI/hpnaPgTefKJIGnWpPbRBiL4Z8wbIjkEEL3ecW0I6ksy+KTXbhloWLD3FZi16SCzScls5UEnlOb6UFZFHfxGJK3S4QyYq3aRgMyEkS2gAVVmTr5/zpH4r2oUXrqd3NlggQocrLkzCRHIyZHkKJ23a9mMgZ1KExmhSIgcp33nakrHYYW7rIFVgugztl2/5hV43q+JlzlK9gxw/jtvMLaIfERq0akEQOeh1HvVl4ZcPaDG3aDlgpVYju9NQ2mpqtexXD0uYjMyKBbGYZXzeKdJ8R9farDgAaHz/wBZ/rasZKukExTkk7BeJ4y+dvAg8R5edZUG+q5m15n71qs0V2kvM44/HXiqEXnRlAg22KGY3lYM08Pjri2bfidnNlM2fUnMoGp2nn761VXEsdlVfVZ8h+9PeBu+GyNlW3bBzMGJYWwIzc4+89Ke7DHkVSimc6WSUd0wS/fFYuXGYcgSDt1I3oFY4kiXnBYLB2OkySf3pz4gFAEEfmGh8jVQY581xz1ZvvWZ4Y6dC2N4sslLUO+O7RDIWVlIGmhmTyHv+1KCXjduM7mTv7fyFRA2kQN5nnRbhOLs20nuw14Tq5MeULsdOtZxYYwCZMsp8jb2bsgLI1nT+X7032sRCw0Addj5Dz566VUV7jl06Byg/SnhHyFRf7UW1ZiT5mizjGapgYScHafy/g+kLP4iWVs5boVnIIaGVV3MDedBA9qQuI8Rts3gxChRsHYOR6GQYqqGxJ5feuLXyeZrMoRfKNwySV0+fRfuWm3EMPpN9DHv9qJ8IyMRcXK0SUaNiQVYg+jMOm9LX4OdkLPEL144guUsqrBQYDlidGJHwiOUbirMw/BzcZmVkt2houbTQaCBzFBkop0l9e4aM5Nbv8v0OdjCkLMgnnAAA/5v2pc4zeYmDEHyB+oAphxqR4Q63DyI2HsNKXOMsbQJJznrvQ7N6WlbA+IxC2x/i106R++opYxHG3zbzG2sV04liSSY1mveD7OPdtm4Ci6kQ7BS3+Wd9/Sr2W7M1KbqKC3ZvGG9cVA5XvdJ8+X10+VNycINi/ZObOC6AjYSSAJGzbka1WGAd7FwTKlGnoQQdftVn9iu1H9vvW86JbfvQQpaQwHQn824A6xQssXTa48QkHDQ4z58C2mwVhQX7q38OpKiYGoEkbCBp5VQXb3iJe+dBEFukbwAPWPlV4dsMZ3WEfKfE0IPffbymqAxPA8Ri77AAxqC+/sI3P2+VDgn4u19WDx7Kzvwx8uGRuQE+snT6UxdgewFjH95dxVi6QW8FySiFQI0ggsZB1ANa4TglskNew1y5atNlKEhR4QILQpZ0HQGNNdNDYF7t53Fw2b2HyMvQ6FfyldPhj+hTWFxi7KyW1Qn9suxOH4bZuvhbZXvAihy7NlKuCw1Maj7eRpX4ZxWV8W4Gg61enHrNvGYG4PiRkzefh8UDodI96p3F8KRrh7hAMkKy+IrPVWckgHzPvVZ6tPzDYIOUG14CzexCZmlTMmdT1rVNN3s8QxEDQmtUPUjXYyKy4mJH/KDFWfhyr2LDlRPdWtSJ/4Y6jrOlVDfxRadavj8LuGd/hrF24JS3bX0ZlJVV9gskenWunCahFtnMlFyaSNX+C95aDNltzGWR4idhAGvp1qmO1PBThb7WwWKiMrMMpYQJJWTGs6HWvoPj3HO6ZsoQE8yJJ99xVFdvLgOKnNmlASddDmYwJpGHUSyT9B/L00MePbkXC2nrH0/3rSpXQQYPma6qQAetMiZJs8Od8M94KYtuFLRMggkz6aa/wCIU9dgvw3GIsjFYwsLLj+HbtgBnkxmLHkN4G/UQRQj8OcWwa+lpnDd2HAiRKk5z5aEcp+VWZwbE3r9vu+9CqN0gCJ1kjMIGpPTpQZvI21FINFRik2+RD7T/hY9q13+Hui4kfC8KxjNOXkw0SI/XOgE0p2+CLaKnEuNSP4SeJmnlI2HmJqyONFv4k3WIUEKVI5THiBkD/mikPgfC818XXk21aZ/UZ015jnO3rvWF2kY99+3JO7KXdRZP4bsME7XLpyW7ii3bsrqAWZcrP1fSNNpPxVI7TXLqX7mViVbO6yToZll9pMddK48Jw5u4nDKBIW4LkHbwkNr5QCaPdq8WjXDmUg+YgZvLUkddd6SyT0u0M6EuQFh7jsoGu3SajY9dIMmfv70Pa5fuAm2xVVYZl2zeh9tq3w837jnOSEWPijX0rEZNd5MbaU0k0AeIYFlcZgI8h50VtcPIICFdBqCOU669DNTsWVYxGleSwgwYI56H7itOblVkhBQewt9orGXxnckL5z/ALUDGOYOhVoKkNI5ZIKz5CAfaK98d4n3jwDKrMeZ/M3udP8AehVkbkn1+8em31rpYYVHc5fUTUpuuC6OIdtkx9m0jzbiO8jrEEgg7TOnnzqw8BgbFuzZGFKkZcqlTmBlgGaebEkEk/pr5x4UCE8zr8/9Ipg4dxO5akIxAPxLJAYc5+1C+yxjGoGY5PMu681rvMyjMGLK7cjI5DYoD03YHrUHi5s4grBXKFu232MAW9J89fp5Up8O4+Lll/FlkEEcwAPhHTSBIoZZxaDMqTmuGG8lUR/P006mg7phtmhn7G8WvrafDoFZ7UPkbTvLfwssnY+JCDzjXQ13w2jsVDLuGR1Csp0IDFWIfQ/EOtL3DOMvaxuaxaF58hsBScsibYmQOo+tP3aO34VeArEKWIkyYjnuNImK3NXjD9PKUcno/wDghYvEnO/+ZvvWVHxZOd/8zfesoaTGXJWVhw7gltSGvsSNCVXTTnrzMVbp7TW7FhcPhkCWlHgC6AA6kk7kkmSfOqSfiTMJJA02HP51zbiNwjKHYDaJ5e1NZ8UslJM53T5o47tDvxftPbJOZ8x6Lr/tSNxbHd9cLxAiAPIdfOmnhnZrOqspWI1jVvmZHy+lLvH+GdxcIHwnbyPTSpiwxg/UrNmlPYgWa72cO1xsqKzsdAqgsT6AamvfCMN3t1LY3dgPbnHnFfWHAuG4bBWBas2xbCgA+JFZupLBpmepmiTkorcFCOplDdhewGOGKs3rtm/ZsqwZmAIcgawo3EwBrtM8qtDj+BZSThu+w5YEhdABrqQplV66dabbvFbPN7E+d8f60rcPxhxS4y6DlQELbUbKAp19/CfnS05uabj4DWKMYTUZrnw2Ea/2dutbZrt17o1Bnbz9a4YXALZTMgk9OlNHHMWVw6paLBQNZynf3kHnr1pZt4kMOYUDc8zQHJtWx1xjHhA/Edp72Du2rtojMS0hhII00PONtiDTa/4gWcfZUXFWxdA1zDMra6ZXiV66/Wqm7W4rPiCvJNB6mCf2HtTvwPhFm7h7LPaUsbaSyHI3wjfcMfOiZY4oYl2i58Vyc9Rlkytwa28+P2HGzwju7CsEa53mX4NYnzOgmd6XsVjO7e7buoEyXGVVJ1EGI8wdSPI1PwHD8Th4/suJIWQws3wQpM6byhM9Ir3xfF99dY8QtnDXwiraaP4RKtLAtrGbUamB1FAjBNVB2vZ+36WNrNPGlHJGl58r3/WgA7j8ojSljtHxUoCqnxN9BtNFe1HExhWChW7wroGnY7EdRVe4jEs7FmMsTNG6fBb1PgF1GelpXJ7dsoj8x38qn8Nw0gSPXzodhLWZhO06/vTRw+wcxGwG1dJHPJeGtRUkLWgleL9zKKso94XFFXEaSR568jTT2D7IXcczXnvLbtK+VgviuEiCQV2UeZn0NJNq4Jk7DU0b7EdrGweILz/Cu+G4PInRvVSZ9CRzoWSCaujcJNbFr8Gwlm3jLlmwsJYtgsZzM924SJdjuQqsABoM7Ux4rC97hoAlgDHnBIj6Undh7hb+13tIuYlwGndUUBY6iS21OvArmjKd5LD0mPv96Xi05uLDNuPeXgU/i+HnO/i/M33rKceJYvC99ckAnO8+AnXMZ1jWtVvsPUP9pj/iz5imtVK4kB3rkCAWJj11qMRR0xANt2pv5AoyLAjMFGaPfT6UGu3SxliSfOvFbFSkiBXgSw+b/A8fbT502tlgtA+VLXDDKoOlu5Pu/wDIUdstmRPMD7Uxh3iJdRJqWzCHDLSZg9w20UazcHgGoC541ylioPkasv8AD4oMViMPHguW80HkVIlfVc5E/wCGqys2+8u20I/hI4u3NfiFpSUSOYZyAfUdKdfw/LNj1IPiKXTJ5krz9zNVJNuXlRrFJJR87CPbfg2QKthRiCGClFym6pYjLm8Q0kxMRttS5j+EPh7TXcUuXIC2QbCBsY3Nb7WcDtnidjDF2VsQVa6Qdcy5iCDyZsoE76CpP404xhZS0ZlzqTuwQnX3IHzpaPTxTtI6M+pm402U7h8K9+4zaCWl3Ywq5j+Y+uwEk8gaYOFdpTZAt3LKt3fgzIxR/Dpvz28qGWsW1rD3CoWe8tgFlDRnV8xAYEAkJE9Ca58SX/1F8f8Au3PqxI+9SeKOV6JrYFDPLEtcHuWhwHtth2Zc91wNsl0AH0V9hr59aI9q+Prbwdy4UOZxlUhhcRmbmc28CTJH5apkW68Y24QhUExO06T1jaf5ml3/AE2KkpJ7LwDr+p6k047tVa/T+Qp2J4rkvupCjvR4WyglWGognWCJG+8UI4spa9cY/qI9YMD5wD71F4fcK3bbLuHUj1BEUWxKZ7pGm522mmFDvuXmAvajngbEDzO1NmFw+UAbmBr10oNh7OoHp7D/AFo7fvAAf5ftoaIijw7RQjHXta94jE6ZjoOQ61C4g3wzzFWUdQ0LH6/sN/5e9D8VoCK8Yq6c0A/DoPoT/XlXi7iZXxelUQt/8JeMZ8ObRIBtNIkgSHJP5jvIYacgKesTcuM02W8IWCVywJ+PKQuv/X6DQVQP4cYe3fxQs3lDKytAOuohvsDVj3eylpbhNhmskz/dsUI00MqRsaSmlGdjWNNxG/EYa1mbQbn71lVreTFhiP7TdME7tJ35kiSa3Re1ZnsyrsYwZjHWPlpXAimMcFtRz+db/wDpabQPfX70YAK5FZRzF8M0IRZbWAOekmPaflQa7czGdB6cqsgb7NsuocxICifUmjHDmhR/hJHyP+1e+EcHtjDZXZe8bVjI8Eage3P1r1wi1adrq22AW0pZiTlBMRIJ0jTWmI9yO4hP+5N6Sbgbes/1NNXYHFZOJYYfr71P/wAbMPqooYeCvaw9q+SpW5yG6zqs+o1HkRXns/iAvEMGxMfxgPdlKge5IHvW204ujEIyhkVnXieON/jgufoxGVf8ts5R9Fn3Nefxg4j32JtoNrdsadC2v/jkPuaXezHFVuY+xIgu7a+bK0fMmPevPHsZ32Ju3OTO0f5QYX/tAoOJDed0qF7Hk92bYGhdGJ6ZQ4+uf6VlixAkmSdydSaINZU/HmCCM7KJKgmJ9ek0Vw9qwzWgtlirSde8llB1IIOkAdIlvKazPJHHLhv7jWHBPND4kkvN17eYuvAoVi7sge5+e30ipPEb+rBRoSQPSdPPatY3hdzDsoxNt0LDMAY1HrNalO9jOPE43LyOfCUhwx5Akew3+cUW4Th5U3G/MTQ7DQc7LJMREdTpHyplxmH7u0gjZAGjkYkk+VYDLdHOwYGY7k6D6Cp1yzCDPt8Wug8pPTn70Js4iZuESi7Ac9IH3PyqFiMddxNzKT4RuB06VCyY7qzks3w6wBIA35eVbx+QqGzba8+nppQu/iYDKupYmeg6D5VJxS/wx7TVFAtgdSfWf3rleOlbV8sx8uVc3cETEGqIE+y2P7jE2Lv6biz/AJT4W/7SavU3/H6/zr53VoFXP2f4h3mHsudyon1Ag/UGl88fEYwSrY74m8M7afmP3rKjYhvE3qfvWUKg1iWeHXIGbEYdBGwLO23QLQVr90TrInqB8talHF20XXMx8z/LSht7E96wCqBrrFNpPzFsk4P4Y1+LZIxF05JOYag7gnQiYjWoWDwy3rirOVQPGxgQAd4HllHOT60QvWlS3kG5ZSR6gqPlP1qJ2cvZb20yrCOvOPpW4q5AZtqLaCvG+4nwXACekwfUxE1B7PSL0BtGEaEAEyCJ8t96NYzh1mdVKsRqobQetLeIvd1eDWlA7tgwJ1kgyJnceVGyLxYtgleyssVbmJuYYHV7NkwugOWB+qJiGA9AANqE4vFd2bd7/wC3ct3P+hw37UV4fxTE4hLxw+Fz27xZyIJyTkZxKwCPCNx0iKWC8h7RBBgmDv57/wBa1UJXaJkhTjK2/wBjhewNoYpu5uMot3myBlO1tzGVwTyGkgVJuXAoLHQCj/4W9i2xz3e9coFRmB3JZj4SQfy7k8/nNS+0H4dXrWH76+xGW4U7pfKYfMdDmjQAcxO5ADHPCEXuM5umyOajJVx89/mB+A9oLKYdw6E3Gnw/lafhzHpGhHkd5pq4j+I+Fy20t275Maqqr/D2hV8Xi1HkNtOQXsF2JvvZW6lhcr5gjM4lhAZWUOYg7AgazQDjOEu2GK3ka2RMgiACphssaET08ulJZMOKT1U7e/J0seLKorVJJLyX1+PuS+A4NcdxF7lz+Cn94Bz/AMJ33JEnzmm7jlu3/ac90jGYhf7sEZbVoaeLLm8R2Ek5R051WmIxTWLykpqupBkfEoOUxrzBjkdKI4DjpLAW/wC8uFVywCpJMAEN8Wp0kgVqUZUmvIvHkxwbg99x/wCA9nLOdsQ6Zi5zkppbUTupPxbiMoganMwBFKfE3LZ7lsN3Ukh+S5j4QTsN6au1nEGwmBKBs924MucmSZ8LOJ3GpVTtCuRpdFIj8RuWrHdAKy5YhhyPMEazPXpV9LqdykwPVSXwxOOIl/4aaEAFiSBvrPyI+dD7+KCDu7Op/M3X0rhi7zE5ifG6qDygAD6mBXvA3rVvUyx8h/OmxM64Lh7kiTA8ql8auQoWpFviC5ZUEHzEf70Ext0sxJqEI12uNdiwiuIFUWZVi9gMXNhk/Sxj0Ov3mknAcHuXRKxHUmKb+zHDzhsxZwS+UQBoInmd9zQsjTVDGPDk+KtgriMa2dtOZ5HrW6hYjFjO3xbn8vn61qhEpiPiNTl5j6jkfca11wxNv4VzE/SnfFdnUFgG4FYqF1iDEbSOVLPE+HlFD2yVHQH+dNRVxsWls6ImHWJu3Pi5DpXXspgs7OysFZAMpPLNIJA5mB9aDX7zn4mJ9TR/sjhGIuP4coIAzEAFtep1ABn3Fbx/FuYy3odEvEcHCGe+Oc6ksd/agfGxlYCQSRJIovxXhs5mcAn9amfnFLlq3LAfP2ok3tSA4oNO5X7DN2d4rfs2wtq8ywZIGqmRqCDpPXqNK93MU169nvOWcnUnptA6ADQAVy4XbzBx5iPlXnC4e4b6KoYXM65SASZBmRAMxE7cqrTSsik3PT8j6U7H2VOGtv3SJcCBWZbfdyBsNtdhtp6VD7a4jDXLTWruKs2rlsq4t3LiKGMSi3FJnKf3nWIqRwnv1sdxcvBmRYZku95dObNGZii5WGmsaxyiTUXangOJ4hxS8tlAHBAZj4VChfAzmDqwHLptvXBWTF27hqepLf69Duxg8mSWR91Lf7t1SXp5DrwjtQuMLYe6ipesElbOb+8jNnW2V0LKAeumo5mmFuzeGvYcjEWzkJLHPKukkHzadBoTsYoJ2Q/Cyzh/Fecvc0KlSQLbDdlI316jrpTvj+Hs9rKLipcyRnyzDR8Q1HOm+0m42laM5s8L0wdL6uvr5HzN+InZxLPEjhcPca4AqE5hrbzKGIJAAbQhpH6o3moT8NFr4ZBXXYSY6mjPaJEw911UozZmUugHjgnxeYJ1nzpfxeOJXfXlT3TSi8d16HHzTlkn6nTi/GXxLXXuOZ8JAiAoB0CjoNAPIDpUK5j+8XKfijQ9ek+dQrOJJaDz0+f+tbfCODoCfYz8qqktlwGTb55DmO4ZbdFZeQABHMAQJ60FOEZDIE0bs2e6WGaVkgn9JHPyFdbuEPKrIDi+ZdNI5UMv0axNuPL+tvWgmM3qMhHNTeDY1bVzM4JEct/rUE1qstWqNwm4SUlyGr/aK5J7uFWdNJP1kVDXiNw3Fd3YwQd9vQbCoVZVaUbnmyT+JjqeModdNayhFjH4bKuazLQMxzNqY1O/WtUHSzW3mWJxZj/Zm/yr+1KvEBOFB6mm3i9k/wBlb/Kv3FK/F7cYVR6fWmsHwMWy/EhJurTb2Ptzh2zLp3hIJ2PhAPyj60L4BwJ8ZibeHtkBnJ8TbKACzMesAHTntV8YjsBhMPhlQPeJCwCMoE8zGXmdYmdaiyRxu5MzPDPKtMUVDxq6oSQR89fpSxgLZJZ/Yf17U9dtOyd2zYF5Sj23bKrDRt41U7D0Jpae2AoGUmP0kfvRdSyboHDHLFcZI88NPiO8dfPl67fWn/8AD3itu3cutdvph2yqAXKDvAXGYL3mkwNhrtFV3gb+WdJHSpj8StFYdZFa2caB48jx5VNK6Lz4V24t3MS9i2Rcd2JUwfEBsFA1AA1186k8Xv3bZXEKuYW5U2xCd5mg6GJDRnA1iTymaozsZxv+zYzvsOrCLVxZIDZZEyJ05Aa9asrG9oAwsy1zu7io1wM0wDDZrat8Wp3Fef6rp2uo1p3txtXJ2u2jmvTCvn9fgMlj8RLbWnZLbB1u5TZbRwpmHJnLrvAJjbzPntD2tuWVDWrQdIdnYN8AEECI5ySZnagPCOP8Nt3D3isqKFKfwyzOQSBnbVjAAif1a7QEntJ2pu3VxAUlbV0tCHUqpmBO/qNqJUm1fAJYxZxeNt3bjOy6lidzuTJ57V0w6pPwgkxowkD0nzoAlyiOHxA3nWuomxTSgvhLihnEBIIACgDSAdY3OtSMbcAZGIJUBxA66Rpz0BoB35LFuZ39f6+1bu414G5UaEc+sg9RULPN/FZmYflaZA2IOk+vXzqUcbkyrygbmfl5VGZ0uaqwzDXXTWNdPPaheKvZ2zAZTpI61CBvEcVtkQyk+lAMVdDNIBA5SZPvXgtXiqIZWxW3jlWqhZhNarKyoQ3WVqsqELpbiFq7gyysCpUKfI6aEHn5UucThrbKCDBj5falnDMbVxSxOXMCRrB8wOsGmCxaADAZjPMjnV4K0uis3KFzht028TZbP3cXU8cxlBYBiTyEEz5TV3/iFxxrty1YwmV1zAOZlYbQTHKdfODVD421Ln1Ig8oqxOzGJY4AXndAyFrKjZmKBcjRzOpWfL1pPr5OEFJeaXuNdJJKW577dY4fwrFpi1u0gTaJIGpI8zJpVuKMkmiGNvPcl28TMSSYj5DlUC/YYqWbQD78q6OLHohQnmy65uQEtYkLMqfUVzv41TsNa6W9GncUTti2dSorSTaFXKMXdHLs3f8AFdzAhBaZjynLsCY21mOZVfSjvCu0jLYa0gz2kZMovgHIbneFogkBfD96E3MYuR0VR4xlJ5gb6epj5VP7OqHwxXKNWAdvO2SUHyeud1kOzufm0vr8g+DNJO47HPC3+9LG7dtWQNVGsvJPwDY7HmOXWh+JuznAYac38I1mCQNTty5xJrpauZL1pLjZbYzIWHSSQdejH6VJxmD8RUeNHObWGkjwk/qgbTtQ7rveAz28tNCoa33lSOOYYWrgVRAyg7zMk6+XSPKh005Fpq0YJi4mpN3EqRPpIP7Vx4HgxdvIhmCZaOgEn0op2r4Klnu2tAhW8JBM67jfqJ+VRyp0SgJduKToINeQ4PxfOuq8PbqK5XrQXSZPQVZDVyB5/euNbArar5VCGjWq9XFgmtVCGVqsraioQ3FZWe9ZUIWXwjgaX0hxsB/P96G8U4tcw7m0iKwTSW3OnSnHgaBLcnoPoI/akLtddD3y67HT1jSg9NJ6mNdTFaEwBjMQ9xy7AAkz4dqdcG6//TsPbuLLh3ur1IYzAPsPn5UoXEgH0pl4gFTu0Zo7u0qz5wP9a1ngpZMcf9r9haDqEn6fmSk8SK0ZZE5TrFLvaLEO11EmEGXQdSd6YnBKrroFX/xFLXF0/iKf8S/enZ8C0eTlibcExXm3ZPX2rtirRLGK4hmU6iYFRoCnaDHZ1R36A/mMfP1py4jakaAK0xImBMLAA0Ht+9V9gr6sdDqNehFH+E8XvYlbhtgxaCl3J8RbVp2hQRbc+Vc7rsVtTj+ITEnujWHxNgNbz23uMpZczsq27Ykl3iDOXXfp1il3iHH2a8z2xHiYqTJMHTnoJAGm2g6UT4zdVhasqB4wSXGzAkvInYCQT6UpZqvBFONtB0iRxXHNeuZ2ABgCBtoP5yfeodbJrVHSS2RsOdkP78nXRD9wP3pyGEXElbBJGdgJG4jUkcpgGkzs3pnPoPuT+1NXAuMLYxKO9t30bJl1JJUrER0M6/OhNXNGntET+I3SpKE6gkEjnGmnlUbD4SdSDHnT1xnswLs3rKH80W2GSMrsCvqNgdoApSu34lWUoRoVOhB9KM4tA07IeIgaCooJ5VINqTLEelde68j/AF61RZBy1qpN5OsD+vlU3A8BvXfgttH6n8I/19pqEsExXpwRpBHrvTqvZ1MLaa/cOd1GgjwyTCgD1jWku+5LEnckk+p3q3GiJnOsrKyqLLi4Zaa7ZKg5TlAHoI68zSbxvDBLjpvlaQTvDAHXz1qxeDgQumgAk+1Jf4jNbt4lWQhu8WWA/KRpPoR9jS/TSqY/1eL+0pC/aTO6J+plX5sBTLhcJbxGKkiZvIqnpqJ+/wBKX+zsPiUg6LmaemVSR9Yotw8tklTBJYgjSNSOVXnleVV4L83+wpij3N/F/l/JO49cVblwDRQxA9ASB9qW8aAXtnlnT/yFS+IsWYKOok+9c8VhfAhOn8RAOvxD9q6HgJs5YvDlTKnWdR0oDisQxYyx3NMuLaWkUr3YzMT1P3rOTYxg35OINMvA7WXB3XVwr3Ga2ozZfhUE7nmrsvv5UtE019m8KWwxZLYuOLxXLmjdBBiNQIPzpaSul6oZlwZ2vcLcVLSBAtpU/UYy5CAT1jffWlh11imftXiSzITBI7wadA5j96Wr2rbdKvCqxoxFuzk1aFenEVJwPD3uK7KpYWwC0CYmd/kflWmEJ/AL6jwHQkzP0q2Pwx4SjteuOobIECkjYtmn6Cqp4Zi7KASvi6xP1q//AMNLCrw5LoGt4u5noGKL7Qs/81ZxRvKXklUDtxHDz5eZ9IpC7QcCtXDNwBm6jf5irD4hHSlDi7aNG/wqB+ptB966c4KhOLIuE/C20YOa6NJyjcjy60Ss/hzhFjNZZvN7rAn/AJVMU/30YBQG0AGsTtofT/Wot9jGvLnQYwj5FuUvMV04DhbCkpYtoNdQATMQNTrQ28ByED+t6PcVeYUe/L+hQG42k1qSXgXASfxDxUWrdsfmbMfRR/Mj5VXb7009tMV3l8xqEAUfc/U/SlVqVmHiarK6Cya3QrRstzEXLVq2DceJAhZ3MdOdJfFMKr3nYmAST18v2pnbAd4ysVzEAQW2GnIUvY0lWLEAgnXnGpiPKl+nlFStnQ6xasark58AshGvuFgJaIBPMkiPLkai9nsWy+AzJfnynf8Ac0cvFFwza+K4yqeQ25QPOg2CsEXhPik6HT3+lXGpZZv1S9v5FHtjivvClmzzP9RQ3il/PetoNl8R9h/XzopiboQHMQDsJoLg2DXLpnxRp6cz9q6GSVITUbs5YnFa6UBNGLltpk7UGoeQmBKtjKaez1lzZ8LFFlixBgkbETy2FK1MRkYMAGJgnzBM/vVQV2byPgi4yfD/AJdAOSycvzGvvUS5oSfIV1CE6jWuOMMGPKtVSBrdkVjTV2O46li1etuPigjz0IIOmvz5mlQ0R4JgxcYyJAH1O370GVVuMI8WsGSCV5k5RzPSvqbD4YYfDWbKiBbtIn/SoFUj2S4cGxmGUjTvrc+gYH9quPi+LBbLbbMeZG1H6Ram2Cz7UiBjr2ahGGsZ8Vh7caZ+8I/yCRPlpRN0PMVnZ62Dj7n/ALdqP/H+Zp7JsheA0u0DX2qBi7nTWpt8E0I4hey6fmI9xQom2B+I3JLmfL9h7b0F4nf7u2x6An5UYxgyWhJ8RbXbkJ5eopM7XYk9w3VmA+sn7VUmXEr3iR3kydzQlNxPWpuN26VGwyyfQTSs93QaDpWEheX09q1UItWUL7PEa+1v/CPsNuK7ZE2sllSpgDMY5wNPOvODOdIPMRFK2HGvt9P6mmrCWfDIMT0/eaWkkuDepyW5mPQras21OZwzuAd+Y1OmgCgUPw2Gxb3FYKAVMjWAfrtU+3dm/GsInXmY1+9FsPispkVIScV8zEopsCcYwltro70lTGgPudOR9ah4nhIsshBY5oI5CJifSm7GMl0ZXSfXceYoJfZraFLiMVE92/LymjwzXs+QE8dLYA3cSRKgSNaDURe8JNDxR5uwOJUjKYrn93l/SifVRP1+9LpFNeHsKwOup5c63hV2VmdUB0cjaomMeW9q7mo2K3HpWZPYrGu8cTR/sw3hf1H70Ao1wHEKqtJiT+1AnwNR5GvheONm9auj/huresEEj3GlfQVrubyZssE76QevuPOvmm3i1YhV8RJAA6kmABX0Lj7Bt2bVoalEVT5kAAn6UXpE264A9RVWbx+HtWsogFiw5zEcz8qXewT58Vin6x/5N+0V77woZkmATBM7Cof4dsQ19v8ADb+paaeyJpULwHDieIIBiBS4UJMnWff1qfxK7uaC3rtyZEADqYH3qkqRYN7WY5UdbYHwrqByJ1PvtSPx3Fi4FUflMn7D7mjvHf4q3D+bxEEc6S3uZbRPP+dCbt2a4VC5xO5LkDYVvAmNa8NbLXI6/wAta3b0HlQVvKwr+GjqyCsrKyt2jNHZbY0cUe4W8rHQxQLC2mEgiQaKYFCrAiSI1Hp/pXLmzoxR3wq/xLrdWA08tf3orbgMD768+m1QcMsgkcyTXZG6j2GlRbpGXswtggG1JHoRXbjDgYe5p+RvtQ7C3oII0I+VFMfhjdsuo0LKQNeZGlWuTL4ZV1v4qirRy5wopLdJkcxG9BSI9afkqEoSTuiXwWxnxFpSJBdZHlMn6TTWOy9kXG73E92AfhBOaPQknn0NJuARzdQW/jzLl9Z0qxeO2VFy0xMakE77ajTmd6C51IPptCNjECuygyAxAJ0JAOhjlpUK+skelTuNZzedoMMSQY3G37UNdyaK5WgSjTPRSBXuydK4s01N4fZLA+VDk0EimNv4WcN77ieGDCVRjdb/AONSy/8AeEq++MXJOm9Vf+BeA/8AUYi6QfBZVB/8jyf/ANX3qxse0k86c6OPiK9Q+9QOxrAW7vIi0+nrp71C7CXAGvrpJVCPQFgfuPnXXiJ/9Pc6wBPvQzsOs4l/Ky/v40o+TkzHgnY3GhmI5TpUa7hS5gQw00n15RRDG8OESB8qFNie6bdx9udV95f3EDidtbSEt8ZU5U57HekLugVynmIpzxJXKzaliDJb05TypTtLIFDe/Bb2E9iULfqkiswu8e9SePWYuT+rX32NRsGutASqVBf/ADZ7Ya1ldmIrK3RizzfxDI7rpoxWeehIny2qdwXGHMZ/SaD3rcZSJIYazzOzR1E1N4fh2Hi1E6DSfY9K52SMdJ0Mcm2M+EIyDrEn+uldAJ+L+ZjkNaiWLZQbkmNSft6a10V82hnXn+29YXBb5JQSJG3SanYLEnMFYmPp5VBtEz6VmNxIRZ/N+UDnynqBUrwK4BfahmNxyjkQfEAegilN5Ghj96fuJoMNgYco1y8c7SPEP0gz89OoqvmM05e1CijTbGDsQg/tGZvyoxHqYH2Jp24gqXVKkxqCCDqpGxHmKrLAXWVpHPSaYcPiGI3oE1bsPF7UZxtbsgNEgznEeL16HqPegt/DrGY+HX2n03FGsQx+WtBce2YxtHTX6zTGNpwFciayehBaOWtNnCLKW7S9WAY+p2+VKgUSKM28Rp5ULIr2GIOi8vwysZMHcuj/AItwgHqEAA/7i9HMoMyY9aG8OdcLhMPh9M6WwXjk7eN/+5jXm1xDqa6nTx0Y0hHJ3pNm+PiMPdjYso9edA+wt+MZH6rbr9Vb/wDminG8Rnw5C75hHstJHZXiMcTwyzu9wH0NpwAfcj5VWR7lxjsWpxfCsAWXbnStjMW4/wCJA9CT/XvTliMdk5SKQeLYkm6xXwgmYGw9OlXK0tyog3HvMyS2/KAKUkxGXXpTNxG5oxY6AH7TSBi740yy2mkD7zQk+TUlwc+O3+815j+v69KFWpFe8ReM6j51vDheZA/r1oLdysKlUT0XrKxjb/Ua3UslHfjDf3K/lWykCIiZJ25kkmpHC7h7s/5qyspTNwNYuQsLxhTO++nkK6PcOXesrKEjZ4GIbXX6D+VcMO5a4zNqRz963WUWK5BzIHa3Es7rmMwIHkIEDTlqaB2xW6yisGHcBaWBoPlRQN6fIVlZQGFRyv3Dlb0NROL2wMLagAZtT56mt1lagZmLgFSrJg1lZRDJ9A8Xuc4AJ6KB9hQnv26/QVlZXRi3Qma4hi37oa/n6Dp6UoWLhXieHZYDG4hmBuSQaysoGb/qDQLA4hxK7r4uXQfypX4li3zb/QfyrKyi5HsDiC8diGIYE6QeQ6UuMczNPIacuflWVlDjwXMB8V+KoYrVZS8/iDQ+E9VqsrKwWf/Z">
            <a:hlinkClick r:id="rId2"/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642257"/>
            <a:ext cx="3394739" cy="49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0" y="664029"/>
            <a:ext cx="7311047" cy="50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" y="380999"/>
            <a:ext cx="8122861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р\Связь поколеий\в сборник\92161911_1_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3" y="0"/>
            <a:ext cx="88065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47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544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5372832"/>
              </p:ext>
            </p:extLst>
          </p:nvPr>
        </p:nvGraphicFramePr>
        <p:xfrm>
          <a:off x="609600" y="609600"/>
          <a:ext cx="3004457" cy="5105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43"/>
                <a:gridCol w="2673279"/>
                <a:gridCol w="135235"/>
              </a:tblGrid>
              <a:tr h="5033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      </a:t>
                      </a:r>
                      <a:endParaRPr lang="ru-RU" sz="5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                                                      </a:t>
                      </a:r>
                      <a:r>
                        <a:rPr lang="ru-RU" sz="500" u="none" strike="noStrike" dirty="0">
                          <a:effectLst/>
                          <a:hlinkClick r:id="rId2"/>
                        </a:rPr>
                        <a:t>Винников Анатолий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ru-RU" sz="600" dirty="0" smtClean="0">
                          <a:effectLst/>
                        </a:rPr>
                        <a:t>         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" marR="4633" marT="4633" marB="4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dirty="0" smtClean="0">
                          <a:effectLst/>
                          <a:latin typeface="Arial Black" panose="020B0A04020102020204" pitchFamily="34" charset="0"/>
                        </a:rPr>
                        <a:t>                                  Анатолий</a:t>
                      </a:r>
                      <a:r>
                        <a:rPr lang="ru-RU" sz="900" baseline="0" dirty="0" smtClean="0">
                          <a:effectLst/>
                          <a:latin typeface="Arial Black" panose="020B0A04020102020204" pitchFamily="34" charset="0"/>
                        </a:rPr>
                        <a:t> Винников</a:t>
                      </a:r>
                      <a:endParaRPr lang="ru-RU" sz="9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633" marR="4633" marT="4633" marB="4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3" marR="4633" marT="4633" marB="4633"/>
                </a:tc>
              </a:tr>
              <a:tr h="1324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" marR="4633" marT="4633" marB="463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" marR="4633" marT="4633" marB="463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" marR="4633" marT="4633" marB="4633"/>
                </a:tc>
              </a:tr>
              <a:tr h="31278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3" marR="4633" marT="4633" marB="4633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День пожилого человека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" marR="4633" marT="4633" marB="46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День пожилого человека.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Раз в год бывает этот день,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Но для кого он предназначен,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Спросить у власти мне не лень.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Нас миллионы престарелых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Сейчас в России развелось,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 по своей, конечно, воле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Дожить до старости пришлось.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Всю жизнь мы отдали Отчизне,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Так почему же только раз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 году вниманье обращают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 снова забывают нас?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 каждый год, трубя об этом,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Один лишь день во всем году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Нас называют Человеком,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Забывши напрочь поутру. </a:t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" marR="4633" marT="4633" marB="46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609600"/>
            <a:ext cx="4910137" cy="5203371"/>
          </a:xfrm>
        </p:spPr>
      </p:pic>
    </p:spTree>
    <p:extLst>
      <p:ext uri="{BB962C8B-B14F-4D97-AF65-F5344CB8AC3E}">
        <p14:creationId xmlns:p14="http://schemas.microsoft.com/office/powerpoint/2010/main" val="45107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415970"/>
            <a:ext cx="6347714" cy="1625391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1970-х годах ученые пришли к выводу о том, что население Земли стремительно стареет, а потому необходимость обеспечения пожилым людям достойной старости стало проблемой общемирового масштаба.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830"/>
            <a:ext cx="6347714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1982 году в Австрии, в Вене, прошла Первая Всемирная ассамблея по проблемам старения. Делегаты разных стран делились опытом устройства жизни своих стариков и перенимали ноу-хау в жизни других государств. Вопросы пенсии, здоровья, досуга и работы важны в каждом уголке мира.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35430"/>
            <a:ext cx="6535057" cy="40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ООН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поддержала инициативу ассамблеи и составила свой план действий, а 14 декабря 1990 года Генеральная Ассамблея ООН объявила о Международном празднике – Дне пожилых людей, назначив дату – 1 октября.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52401"/>
            <a:ext cx="7043056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России идею праздника поддержали, ведь кто из нас не вспомнит свое детство, любимую бабушку и ее заботу! Нигде в мире нет такого, как у нас, чтобы внуки составляли смысл жизни большинства бабушек и дедушек, а родители беззаветно доверяли им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14"/>
            <a:ext cx="6672943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31970"/>
            <a:ext cx="6347714" cy="1197429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июня 1992 года Президиум Верховного Совета Российской Федерации постановил поддержать мировую инициативу и объявил 1 октября Днем пожилых людей, не только мировым, но и нашим отечественным праздником.</a:t>
            </a:r>
          </a:p>
          <a:p>
            <a:pPr fontAlgn="base"/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fontAlgn="base"/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304800"/>
            <a:ext cx="7032171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14925"/>
            <a:ext cx="2790182" cy="22621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Пожилой человек – кто такой?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Чей мы день отмечаем порой?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Может, стар он, а может и сед,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Чья-то бабушка, чей-нибудь дед?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Взять по статусу – вроде бы так,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 секрет в том, что возраст - пустяк.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Хоть и опыта больше, морщин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у женщин, и наших мужчин.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 все 20 в душе - как тогда,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Им любить не мешают года.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Узнавать, удивляться, краснеть,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Восхищаться, о чем-то жалеть.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Жизнь хлебнули – и в том молодцы,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Хоть и в душах все те же юнцы. </a:t>
            </a:r>
          </a:p>
          <a:p>
            <a:pPr algn="ctr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(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Мирьена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9" y="620487"/>
            <a:ext cx="2790182" cy="5420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1" y="435429"/>
            <a:ext cx="3439887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09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255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Monotype Corsiva</vt:lpstr>
      <vt:lpstr>Times New Roman</vt:lpstr>
      <vt:lpstr>Trebuchet MS</vt:lpstr>
      <vt:lpstr>Wingdings 3</vt:lpstr>
      <vt:lpstr>Грань</vt:lpstr>
      <vt:lpstr>МБУ «Социально-реабилитационный центр для несовершеннолетних»  Ивнянского района Белгородской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всем в день пожилого человека Семейного счастья и долгого века, Пусть дети и внуки окружат любовью, Господь даст вам сил, оптимизма, здоровья! Прошли вы нелегкий, но праведный путь, Он полон добра до самого края, Сегодня ваш день, вы праздника - суть От чистого сердца мы вас поздравляем!                                (Чембулатова Эвелина)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2014-10-09T09:36:04Z</dcterms:created>
  <dcterms:modified xsi:type="dcterms:W3CDTF">2014-10-15T05:17:38Z</dcterms:modified>
</cp:coreProperties>
</file>