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77" r:id="rId2"/>
    <p:sldId id="256" r:id="rId3"/>
    <p:sldId id="264" r:id="rId4"/>
    <p:sldId id="287" r:id="rId5"/>
    <p:sldId id="278" r:id="rId6"/>
    <p:sldId id="279" r:id="rId7"/>
    <p:sldId id="280" r:id="rId8"/>
    <p:sldId id="283" r:id="rId9"/>
    <p:sldId id="284" r:id="rId10"/>
    <p:sldId id="289" r:id="rId11"/>
    <p:sldId id="290" r:id="rId12"/>
    <p:sldId id="271" r:id="rId13"/>
    <p:sldId id="288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0" autoAdjust="0"/>
  </p:normalViewPr>
  <p:slideViewPr>
    <p:cSldViewPr>
      <p:cViewPr>
        <p:scale>
          <a:sx n="87" d="100"/>
          <a:sy n="87" d="100"/>
        </p:scale>
        <p:origin x="-64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F24A5-15E2-4220-9311-0DAEB17923F7}" type="doc">
      <dgm:prSet loTypeId="urn:microsoft.com/office/officeart/2005/8/layout/radial1" loCatId="cycle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169DE9A-D318-445A-96E4-7BB4634A5C85}">
      <dgm:prSet phldrT="[Текст]"/>
      <dgm:spPr/>
      <dgm:t>
        <a:bodyPr/>
        <a:lstStyle/>
        <a:p>
          <a:r>
            <a:rPr lang="ru-RU" b="1" u="none" dirty="0" smtClean="0"/>
            <a:t>Основные направления деятельности социального педагога</a:t>
          </a:r>
          <a:endParaRPr lang="ru-RU" b="1" u="none" dirty="0"/>
        </a:p>
      </dgm:t>
    </dgm:pt>
    <dgm:pt modelId="{31313EAE-DEEF-4DC4-B67C-AEB58121EC99}" type="parTrans" cxnId="{28D7AC6E-D594-4190-89DD-6905BC3C14EF}">
      <dgm:prSet/>
      <dgm:spPr/>
      <dgm:t>
        <a:bodyPr/>
        <a:lstStyle/>
        <a:p>
          <a:endParaRPr lang="ru-RU"/>
        </a:p>
      </dgm:t>
    </dgm:pt>
    <dgm:pt modelId="{7E0B350B-42B3-4A81-84D7-0ECB638EAE25}" type="sibTrans" cxnId="{28D7AC6E-D594-4190-89DD-6905BC3C14EF}">
      <dgm:prSet/>
      <dgm:spPr/>
      <dgm:t>
        <a:bodyPr/>
        <a:lstStyle/>
        <a:p>
          <a:endParaRPr lang="ru-RU"/>
        </a:p>
      </dgm:t>
    </dgm:pt>
    <dgm:pt modelId="{0E04917F-4E89-4F31-8883-5B94549ACFD9}">
      <dgm:prSet phldrT="[Текст]"/>
      <dgm:spPr/>
      <dgm:t>
        <a:bodyPr/>
        <a:lstStyle/>
        <a:p>
          <a:r>
            <a:rPr lang="ru-RU" dirty="0" smtClean="0"/>
            <a:t>Работа с детьми</a:t>
          </a:r>
          <a:endParaRPr lang="ru-RU" dirty="0"/>
        </a:p>
      </dgm:t>
    </dgm:pt>
    <dgm:pt modelId="{A05E83DB-3398-4FA3-839F-083A2B9E6257}" type="parTrans" cxnId="{94CE6A5E-087E-4D0C-9E6B-3EFB82C0F32E}">
      <dgm:prSet/>
      <dgm:spPr/>
      <dgm:t>
        <a:bodyPr/>
        <a:lstStyle/>
        <a:p>
          <a:endParaRPr lang="ru-RU"/>
        </a:p>
      </dgm:t>
    </dgm:pt>
    <dgm:pt modelId="{417FB632-E192-44F6-906E-EF24B9D49FB3}" type="sibTrans" cxnId="{94CE6A5E-087E-4D0C-9E6B-3EFB82C0F32E}">
      <dgm:prSet/>
      <dgm:spPr/>
      <dgm:t>
        <a:bodyPr/>
        <a:lstStyle/>
        <a:p>
          <a:endParaRPr lang="ru-RU"/>
        </a:p>
      </dgm:t>
    </dgm:pt>
    <dgm:pt modelId="{28BF151D-1901-41C4-9237-ED419FA22A8B}">
      <dgm:prSet phldrT="[Текст]"/>
      <dgm:spPr/>
      <dgm:t>
        <a:bodyPr/>
        <a:lstStyle/>
        <a:p>
          <a:r>
            <a:rPr lang="ru-RU" dirty="0" smtClean="0"/>
            <a:t>Работа с семьями</a:t>
          </a:r>
          <a:endParaRPr lang="ru-RU" dirty="0"/>
        </a:p>
      </dgm:t>
    </dgm:pt>
    <dgm:pt modelId="{D28723E2-1042-48A4-9797-2C89260D4240}" type="parTrans" cxnId="{58C8A1F1-BB32-4FF9-96A9-E8549C630F4C}">
      <dgm:prSet/>
      <dgm:spPr/>
      <dgm:t>
        <a:bodyPr/>
        <a:lstStyle/>
        <a:p>
          <a:endParaRPr lang="ru-RU"/>
        </a:p>
      </dgm:t>
    </dgm:pt>
    <dgm:pt modelId="{0B13A2E9-6FBF-464B-8765-5AD6C4C12D7D}" type="sibTrans" cxnId="{58C8A1F1-BB32-4FF9-96A9-E8549C630F4C}">
      <dgm:prSet/>
      <dgm:spPr/>
      <dgm:t>
        <a:bodyPr/>
        <a:lstStyle/>
        <a:p>
          <a:endParaRPr lang="ru-RU"/>
        </a:p>
      </dgm:t>
    </dgm:pt>
    <dgm:pt modelId="{7875DF5B-F66A-4E62-8B36-9D36BA77DC84}">
      <dgm:prSet phldrT="[Текст]"/>
      <dgm:spPr/>
      <dgm:t>
        <a:bodyPr/>
        <a:lstStyle/>
        <a:p>
          <a:r>
            <a:rPr lang="ru-RU" dirty="0" smtClean="0"/>
            <a:t>Работа с ОДН и КДН</a:t>
          </a:r>
          <a:endParaRPr lang="ru-RU" dirty="0"/>
        </a:p>
      </dgm:t>
    </dgm:pt>
    <dgm:pt modelId="{7C72F6E4-A908-4B2C-AA9C-A1303748C5D2}" type="parTrans" cxnId="{0BB71AD9-12CA-4C1A-B62F-B0AB787EAB2A}">
      <dgm:prSet/>
      <dgm:spPr/>
      <dgm:t>
        <a:bodyPr/>
        <a:lstStyle/>
        <a:p>
          <a:endParaRPr lang="ru-RU"/>
        </a:p>
      </dgm:t>
    </dgm:pt>
    <dgm:pt modelId="{E024648C-C4AF-4730-935C-4E2C30F2396C}" type="sibTrans" cxnId="{0BB71AD9-12CA-4C1A-B62F-B0AB787EAB2A}">
      <dgm:prSet/>
      <dgm:spPr/>
      <dgm:t>
        <a:bodyPr/>
        <a:lstStyle/>
        <a:p>
          <a:endParaRPr lang="ru-RU"/>
        </a:p>
      </dgm:t>
    </dgm:pt>
    <dgm:pt modelId="{7DDEB79E-5B4F-496F-85C4-47DE2722771F}">
      <dgm:prSet phldrT="[Текст]"/>
      <dgm:spPr/>
      <dgm:t>
        <a:bodyPr/>
        <a:lstStyle/>
        <a:p>
          <a:r>
            <a:rPr lang="ru-RU" dirty="0" smtClean="0"/>
            <a:t>Работа с опекой</a:t>
          </a:r>
          <a:endParaRPr lang="ru-RU" dirty="0"/>
        </a:p>
      </dgm:t>
    </dgm:pt>
    <dgm:pt modelId="{8DE9D3F3-254D-4614-B5E9-4BE241831939}" type="parTrans" cxnId="{2E41AA05-051A-4352-91FB-47F0C574BF7D}">
      <dgm:prSet/>
      <dgm:spPr/>
      <dgm:t>
        <a:bodyPr/>
        <a:lstStyle/>
        <a:p>
          <a:endParaRPr lang="ru-RU"/>
        </a:p>
      </dgm:t>
    </dgm:pt>
    <dgm:pt modelId="{F681EDC7-8F39-4F85-803C-2C25E5F8CF3A}" type="sibTrans" cxnId="{2E41AA05-051A-4352-91FB-47F0C574BF7D}">
      <dgm:prSet/>
      <dgm:spPr/>
      <dgm:t>
        <a:bodyPr/>
        <a:lstStyle/>
        <a:p>
          <a:endParaRPr lang="ru-RU"/>
        </a:p>
      </dgm:t>
    </dgm:pt>
    <dgm:pt modelId="{69D16594-E2E8-46C8-8C0C-4C2A0CC6A5B5}" type="pres">
      <dgm:prSet presAssocID="{BF6F24A5-15E2-4220-9311-0DAEB17923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20845-5BDB-42B5-9204-5D6FF20F8A4C}" type="pres">
      <dgm:prSet presAssocID="{9169DE9A-D318-445A-96E4-7BB4634A5C85}" presName="centerShape" presStyleLbl="node0" presStyleIdx="0" presStyleCnt="1" custScaleX="143971" custScaleY="130312" custLinFactNeighborX="-13856" custLinFactNeighborY="-1616"/>
      <dgm:spPr/>
      <dgm:t>
        <a:bodyPr/>
        <a:lstStyle/>
        <a:p>
          <a:endParaRPr lang="ru-RU"/>
        </a:p>
      </dgm:t>
    </dgm:pt>
    <dgm:pt modelId="{73411DF5-EF3A-4307-8C0F-92007568FA98}" type="pres">
      <dgm:prSet presAssocID="{A05E83DB-3398-4FA3-839F-083A2B9E6257}" presName="Name9" presStyleLbl="parChTrans1D2" presStyleIdx="0" presStyleCnt="4"/>
      <dgm:spPr/>
      <dgm:t>
        <a:bodyPr/>
        <a:lstStyle/>
        <a:p>
          <a:endParaRPr lang="ru-RU"/>
        </a:p>
      </dgm:t>
    </dgm:pt>
    <dgm:pt modelId="{12108F26-DB24-4BD3-89C7-1D6DE2881998}" type="pres">
      <dgm:prSet presAssocID="{A05E83DB-3398-4FA3-839F-083A2B9E625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57EC871-51C3-4929-852A-9828C34AEC59}" type="pres">
      <dgm:prSet presAssocID="{0E04917F-4E89-4F31-8883-5B94549ACFD9}" presName="node" presStyleLbl="node1" presStyleIdx="0" presStyleCnt="4" custAng="0" custScaleY="87279" custRadScaleRad="104889" custRadScaleInc="-35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C92F-709E-46B1-AF48-E7F23528DA39}" type="pres">
      <dgm:prSet presAssocID="{D28723E2-1042-48A4-9797-2C89260D4240}" presName="Name9" presStyleLbl="parChTrans1D2" presStyleIdx="1" presStyleCnt="4"/>
      <dgm:spPr/>
      <dgm:t>
        <a:bodyPr/>
        <a:lstStyle/>
        <a:p>
          <a:endParaRPr lang="ru-RU"/>
        </a:p>
      </dgm:t>
    </dgm:pt>
    <dgm:pt modelId="{9D7BCF50-BB6B-40C2-A55D-75FBC6A14CDC}" type="pres">
      <dgm:prSet presAssocID="{D28723E2-1042-48A4-9797-2C89260D424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16214F-96E7-4106-936C-5D23F660042B}" type="pres">
      <dgm:prSet presAssocID="{28BF151D-1901-41C4-9237-ED419FA22A8B}" presName="node" presStyleLbl="node1" presStyleIdx="1" presStyleCnt="4" custRadScaleRad="79917" custRadScaleInc="1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86EF4-CFF2-4B48-9564-52EE32601E0F}" type="pres">
      <dgm:prSet presAssocID="{7C72F6E4-A908-4B2C-AA9C-A1303748C5D2}" presName="Name9" presStyleLbl="parChTrans1D2" presStyleIdx="2" presStyleCnt="4"/>
      <dgm:spPr/>
      <dgm:t>
        <a:bodyPr/>
        <a:lstStyle/>
        <a:p>
          <a:endParaRPr lang="ru-RU"/>
        </a:p>
      </dgm:t>
    </dgm:pt>
    <dgm:pt modelId="{4B92C52F-4D41-46E0-8679-188EC26B6A26}" type="pres">
      <dgm:prSet presAssocID="{7C72F6E4-A908-4B2C-AA9C-A1303748C5D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5D6478A-AEC4-4962-AE57-F71F704A2CF7}" type="pres">
      <dgm:prSet presAssocID="{7875DF5B-F66A-4E62-8B36-9D36BA77DC84}" presName="node" presStyleLbl="node1" presStyleIdx="2" presStyleCnt="4" custScaleX="124436" custRadScaleRad="103289" custRadScaleInc="3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DC926-1BE9-46B9-B4DD-81B0375C5F5B}" type="pres">
      <dgm:prSet presAssocID="{8DE9D3F3-254D-4614-B5E9-4BE241831939}" presName="Name9" presStyleLbl="parChTrans1D2" presStyleIdx="3" presStyleCnt="4"/>
      <dgm:spPr/>
      <dgm:t>
        <a:bodyPr/>
        <a:lstStyle/>
        <a:p>
          <a:endParaRPr lang="ru-RU"/>
        </a:p>
      </dgm:t>
    </dgm:pt>
    <dgm:pt modelId="{52237B9C-C635-4B00-8872-053C2537FB67}" type="pres">
      <dgm:prSet presAssocID="{8DE9D3F3-254D-4614-B5E9-4BE24183193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55073B-60B6-4ED6-8745-BC7780AD0B06}" type="pres">
      <dgm:prSet presAssocID="{7DDEB79E-5B4F-496F-85C4-47DE2722771F}" presName="node" presStyleLbl="node1" presStyleIdx="3" presStyleCnt="4" custRadScaleRad="130801" custRadScaleInc="-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CDFFE-B30C-4F16-8DF5-0937671B2D7D}" type="presOf" srcId="{A05E83DB-3398-4FA3-839F-083A2B9E6257}" destId="{73411DF5-EF3A-4307-8C0F-92007568FA98}" srcOrd="0" destOrd="0" presId="urn:microsoft.com/office/officeart/2005/8/layout/radial1"/>
    <dgm:cxn modelId="{FF64542E-9904-4B44-B57E-A7C717A9A0CA}" type="presOf" srcId="{7DDEB79E-5B4F-496F-85C4-47DE2722771F}" destId="{6055073B-60B6-4ED6-8745-BC7780AD0B06}" srcOrd="0" destOrd="0" presId="urn:microsoft.com/office/officeart/2005/8/layout/radial1"/>
    <dgm:cxn modelId="{7E6A6F34-C817-49DC-A965-25912F9CF8E6}" type="presOf" srcId="{8DE9D3F3-254D-4614-B5E9-4BE241831939}" destId="{E11DC926-1BE9-46B9-B4DD-81B0375C5F5B}" srcOrd="0" destOrd="0" presId="urn:microsoft.com/office/officeart/2005/8/layout/radial1"/>
    <dgm:cxn modelId="{2E41AA05-051A-4352-91FB-47F0C574BF7D}" srcId="{9169DE9A-D318-445A-96E4-7BB4634A5C85}" destId="{7DDEB79E-5B4F-496F-85C4-47DE2722771F}" srcOrd="3" destOrd="0" parTransId="{8DE9D3F3-254D-4614-B5E9-4BE241831939}" sibTransId="{F681EDC7-8F39-4F85-803C-2C25E5F8CF3A}"/>
    <dgm:cxn modelId="{C99B7EF2-8F43-4E9D-AC96-81A6CA21C307}" type="presOf" srcId="{28BF151D-1901-41C4-9237-ED419FA22A8B}" destId="{2A16214F-96E7-4106-936C-5D23F660042B}" srcOrd="0" destOrd="0" presId="urn:microsoft.com/office/officeart/2005/8/layout/radial1"/>
    <dgm:cxn modelId="{C87ED9EF-0E77-46F7-9A17-E2D4F3D71ECF}" type="presOf" srcId="{D28723E2-1042-48A4-9797-2C89260D4240}" destId="{9D7BCF50-BB6B-40C2-A55D-75FBC6A14CDC}" srcOrd="1" destOrd="0" presId="urn:microsoft.com/office/officeart/2005/8/layout/radial1"/>
    <dgm:cxn modelId="{9B671AFB-0F67-44FB-81EA-AB6C8AAE2556}" type="presOf" srcId="{D28723E2-1042-48A4-9797-2C89260D4240}" destId="{C3FAC92F-709E-46B1-AF48-E7F23528DA39}" srcOrd="0" destOrd="0" presId="urn:microsoft.com/office/officeart/2005/8/layout/radial1"/>
    <dgm:cxn modelId="{0BB71AD9-12CA-4C1A-B62F-B0AB787EAB2A}" srcId="{9169DE9A-D318-445A-96E4-7BB4634A5C85}" destId="{7875DF5B-F66A-4E62-8B36-9D36BA77DC84}" srcOrd="2" destOrd="0" parTransId="{7C72F6E4-A908-4B2C-AA9C-A1303748C5D2}" sibTransId="{E024648C-C4AF-4730-935C-4E2C30F2396C}"/>
    <dgm:cxn modelId="{58C8A1F1-BB32-4FF9-96A9-E8549C630F4C}" srcId="{9169DE9A-D318-445A-96E4-7BB4634A5C85}" destId="{28BF151D-1901-41C4-9237-ED419FA22A8B}" srcOrd="1" destOrd="0" parTransId="{D28723E2-1042-48A4-9797-2C89260D4240}" sibTransId="{0B13A2E9-6FBF-464B-8765-5AD6C4C12D7D}"/>
    <dgm:cxn modelId="{40A6F7D5-17EB-42B0-854A-C542B75AB747}" type="presOf" srcId="{A05E83DB-3398-4FA3-839F-083A2B9E6257}" destId="{12108F26-DB24-4BD3-89C7-1D6DE2881998}" srcOrd="1" destOrd="0" presId="urn:microsoft.com/office/officeart/2005/8/layout/radial1"/>
    <dgm:cxn modelId="{94CE6A5E-087E-4D0C-9E6B-3EFB82C0F32E}" srcId="{9169DE9A-D318-445A-96E4-7BB4634A5C85}" destId="{0E04917F-4E89-4F31-8883-5B94549ACFD9}" srcOrd="0" destOrd="0" parTransId="{A05E83DB-3398-4FA3-839F-083A2B9E6257}" sibTransId="{417FB632-E192-44F6-906E-EF24B9D49FB3}"/>
    <dgm:cxn modelId="{A5BE98E1-1456-46CB-94B3-BC0A26EECBC8}" type="presOf" srcId="{0E04917F-4E89-4F31-8883-5B94549ACFD9}" destId="{C57EC871-51C3-4929-852A-9828C34AEC59}" srcOrd="0" destOrd="0" presId="urn:microsoft.com/office/officeart/2005/8/layout/radial1"/>
    <dgm:cxn modelId="{8952329D-1D40-4686-A794-56807D32AC14}" type="presOf" srcId="{8DE9D3F3-254D-4614-B5E9-4BE241831939}" destId="{52237B9C-C635-4B00-8872-053C2537FB67}" srcOrd="1" destOrd="0" presId="urn:microsoft.com/office/officeart/2005/8/layout/radial1"/>
    <dgm:cxn modelId="{28D7AC6E-D594-4190-89DD-6905BC3C14EF}" srcId="{BF6F24A5-15E2-4220-9311-0DAEB17923F7}" destId="{9169DE9A-D318-445A-96E4-7BB4634A5C85}" srcOrd="0" destOrd="0" parTransId="{31313EAE-DEEF-4DC4-B67C-AEB58121EC99}" sibTransId="{7E0B350B-42B3-4A81-84D7-0ECB638EAE25}"/>
    <dgm:cxn modelId="{C9EC3428-6622-4DB5-8FF3-9133A7BBEA7F}" type="presOf" srcId="{9169DE9A-D318-445A-96E4-7BB4634A5C85}" destId="{94020845-5BDB-42B5-9204-5D6FF20F8A4C}" srcOrd="0" destOrd="0" presId="urn:microsoft.com/office/officeart/2005/8/layout/radial1"/>
    <dgm:cxn modelId="{D917FCB9-2981-469D-AFD8-B44A3A126050}" type="presOf" srcId="{BF6F24A5-15E2-4220-9311-0DAEB17923F7}" destId="{69D16594-E2E8-46C8-8C0C-4C2A0CC6A5B5}" srcOrd="0" destOrd="0" presId="urn:microsoft.com/office/officeart/2005/8/layout/radial1"/>
    <dgm:cxn modelId="{85C6CB13-B9AF-40E2-B75D-730B3F6D6745}" type="presOf" srcId="{7C72F6E4-A908-4B2C-AA9C-A1303748C5D2}" destId="{4FA86EF4-CFF2-4B48-9564-52EE32601E0F}" srcOrd="0" destOrd="0" presId="urn:microsoft.com/office/officeart/2005/8/layout/radial1"/>
    <dgm:cxn modelId="{5DF82A16-224D-4DD6-9B40-6C6F2DADFA55}" type="presOf" srcId="{7C72F6E4-A908-4B2C-AA9C-A1303748C5D2}" destId="{4B92C52F-4D41-46E0-8679-188EC26B6A26}" srcOrd="1" destOrd="0" presId="urn:microsoft.com/office/officeart/2005/8/layout/radial1"/>
    <dgm:cxn modelId="{4ADCA8BA-1B6F-458F-8F8A-B0AA8985C242}" type="presOf" srcId="{7875DF5B-F66A-4E62-8B36-9D36BA77DC84}" destId="{55D6478A-AEC4-4962-AE57-F71F704A2CF7}" srcOrd="0" destOrd="0" presId="urn:microsoft.com/office/officeart/2005/8/layout/radial1"/>
    <dgm:cxn modelId="{625CEB1B-FFD2-4BE3-A2E2-0076A435C4E8}" type="presParOf" srcId="{69D16594-E2E8-46C8-8C0C-4C2A0CC6A5B5}" destId="{94020845-5BDB-42B5-9204-5D6FF20F8A4C}" srcOrd="0" destOrd="0" presId="urn:microsoft.com/office/officeart/2005/8/layout/radial1"/>
    <dgm:cxn modelId="{83ED00FF-D63C-407E-B17F-3A66F1B7262E}" type="presParOf" srcId="{69D16594-E2E8-46C8-8C0C-4C2A0CC6A5B5}" destId="{73411DF5-EF3A-4307-8C0F-92007568FA98}" srcOrd="1" destOrd="0" presId="urn:microsoft.com/office/officeart/2005/8/layout/radial1"/>
    <dgm:cxn modelId="{9AAA417A-11EC-4637-BB68-445F0010413C}" type="presParOf" srcId="{73411DF5-EF3A-4307-8C0F-92007568FA98}" destId="{12108F26-DB24-4BD3-89C7-1D6DE2881998}" srcOrd="0" destOrd="0" presId="urn:microsoft.com/office/officeart/2005/8/layout/radial1"/>
    <dgm:cxn modelId="{6EC28629-FCA2-420C-83EE-FCB81A794EC0}" type="presParOf" srcId="{69D16594-E2E8-46C8-8C0C-4C2A0CC6A5B5}" destId="{C57EC871-51C3-4929-852A-9828C34AEC59}" srcOrd="2" destOrd="0" presId="urn:microsoft.com/office/officeart/2005/8/layout/radial1"/>
    <dgm:cxn modelId="{679F710E-BDA2-410E-8391-14615A5C781B}" type="presParOf" srcId="{69D16594-E2E8-46C8-8C0C-4C2A0CC6A5B5}" destId="{C3FAC92F-709E-46B1-AF48-E7F23528DA39}" srcOrd="3" destOrd="0" presId="urn:microsoft.com/office/officeart/2005/8/layout/radial1"/>
    <dgm:cxn modelId="{91035A52-7C41-407E-A106-137534787E71}" type="presParOf" srcId="{C3FAC92F-709E-46B1-AF48-E7F23528DA39}" destId="{9D7BCF50-BB6B-40C2-A55D-75FBC6A14CDC}" srcOrd="0" destOrd="0" presId="urn:microsoft.com/office/officeart/2005/8/layout/radial1"/>
    <dgm:cxn modelId="{B19422E6-23BC-4E28-A64B-BAC9B98880BA}" type="presParOf" srcId="{69D16594-E2E8-46C8-8C0C-4C2A0CC6A5B5}" destId="{2A16214F-96E7-4106-936C-5D23F660042B}" srcOrd="4" destOrd="0" presId="urn:microsoft.com/office/officeart/2005/8/layout/radial1"/>
    <dgm:cxn modelId="{C4655FED-4010-4BC0-B3E8-EB4DB7A74739}" type="presParOf" srcId="{69D16594-E2E8-46C8-8C0C-4C2A0CC6A5B5}" destId="{4FA86EF4-CFF2-4B48-9564-52EE32601E0F}" srcOrd="5" destOrd="0" presId="urn:microsoft.com/office/officeart/2005/8/layout/radial1"/>
    <dgm:cxn modelId="{95687F07-F2DC-4626-9BBC-123CB024AD01}" type="presParOf" srcId="{4FA86EF4-CFF2-4B48-9564-52EE32601E0F}" destId="{4B92C52F-4D41-46E0-8679-188EC26B6A26}" srcOrd="0" destOrd="0" presId="urn:microsoft.com/office/officeart/2005/8/layout/radial1"/>
    <dgm:cxn modelId="{9410F2F8-870A-48AF-85FA-1258AEBD62B2}" type="presParOf" srcId="{69D16594-E2E8-46C8-8C0C-4C2A0CC6A5B5}" destId="{55D6478A-AEC4-4962-AE57-F71F704A2CF7}" srcOrd="6" destOrd="0" presId="urn:microsoft.com/office/officeart/2005/8/layout/radial1"/>
    <dgm:cxn modelId="{6C4EAAAC-3D10-4FEB-A5F4-D2C0C4C9721E}" type="presParOf" srcId="{69D16594-E2E8-46C8-8C0C-4C2A0CC6A5B5}" destId="{E11DC926-1BE9-46B9-B4DD-81B0375C5F5B}" srcOrd="7" destOrd="0" presId="urn:microsoft.com/office/officeart/2005/8/layout/radial1"/>
    <dgm:cxn modelId="{0943DCB5-B88F-4458-9299-E577F8F81859}" type="presParOf" srcId="{E11DC926-1BE9-46B9-B4DD-81B0375C5F5B}" destId="{52237B9C-C635-4B00-8872-053C2537FB67}" srcOrd="0" destOrd="0" presId="urn:microsoft.com/office/officeart/2005/8/layout/radial1"/>
    <dgm:cxn modelId="{D83AE574-333B-480C-8176-4EAEA33E0036}" type="presParOf" srcId="{69D16594-E2E8-46C8-8C0C-4C2A0CC6A5B5}" destId="{6055073B-60B6-4ED6-8745-BC7780AD0B0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0F7A7-ADF9-4B0C-9BFA-45CC76742E1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91E3E41-E013-42B3-816A-DF4F57A2406D}">
      <dgm:prSet phldrT="[Текст]"/>
      <dgm:spPr/>
      <dgm:t>
        <a:bodyPr/>
        <a:lstStyle/>
        <a:p>
          <a:r>
            <a:rPr lang="ru-RU" dirty="0" smtClean="0"/>
            <a:t>Основные</a:t>
          </a:r>
        </a:p>
        <a:p>
          <a:r>
            <a:rPr lang="ru-RU" dirty="0" smtClean="0"/>
            <a:t>направления</a:t>
          </a:r>
          <a:endParaRPr lang="ru-RU" dirty="0"/>
        </a:p>
      </dgm:t>
    </dgm:pt>
    <dgm:pt modelId="{DA62D0E3-7B35-4380-844E-71B9798CCBE0}" type="parTrans" cxnId="{B9FF98E5-72B0-4397-AA75-4792BC8B55E5}">
      <dgm:prSet/>
      <dgm:spPr/>
      <dgm:t>
        <a:bodyPr/>
        <a:lstStyle/>
        <a:p>
          <a:endParaRPr lang="ru-RU"/>
        </a:p>
      </dgm:t>
    </dgm:pt>
    <dgm:pt modelId="{0D2CA10E-96EE-4159-B480-A06FBCE461A5}" type="sibTrans" cxnId="{B9FF98E5-72B0-4397-AA75-4792BC8B55E5}">
      <dgm:prSet/>
      <dgm:spPr/>
      <dgm:t>
        <a:bodyPr/>
        <a:lstStyle/>
        <a:p>
          <a:endParaRPr lang="ru-RU"/>
        </a:p>
      </dgm:t>
    </dgm:pt>
    <dgm:pt modelId="{E895AF29-A65B-4BB8-8C88-745586E8BCBB}">
      <dgm:prSet phldrT="[Текст]"/>
      <dgm:spPr/>
      <dgm:t>
        <a:bodyPr/>
        <a:lstStyle/>
        <a:p>
          <a:pPr algn="l"/>
          <a:r>
            <a:rPr lang="ru-RU" dirty="0" smtClean="0"/>
            <a:t>Работа с неблагополучными детьми</a:t>
          </a:r>
          <a:endParaRPr lang="ru-RU" dirty="0"/>
        </a:p>
      </dgm:t>
    </dgm:pt>
    <dgm:pt modelId="{2F0B3590-F11B-4563-BF03-42ACD6A4915D}" type="parTrans" cxnId="{C2DBB0FC-D85C-4DB7-8B38-3C36800C1E1F}">
      <dgm:prSet/>
      <dgm:spPr/>
      <dgm:t>
        <a:bodyPr/>
        <a:lstStyle/>
        <a:p>
          <a:endParaRPr lang="ru-RU"/>
        </a:p>
      </dgm:t>
    </dgm:pt>
    <dgm:pt modelId="{48A59E5E-640E-403C-8324-8CFBDC4309A5}" type="sibTrans" cxnId="{C2DBB0FC-D85C-4DB7-8B38-3C36800C1E1F}">
      <dgm:prSet/>
      <dgm:spPr/>
      <dgm:t>
        <a:bodyPr/>
        <a:lstStyle/>
        <a:p>
          <a:endParaRPr lang="ru-RU"/>
        </a:p>
      </dgm:t>
    </dgm:pt>
    <dgm:pt modelId="{26F841BB-F579-41E0-A93B-D492DD9DA069}">
      <dgm:prSet phldrT="[Текст]"/>
      <dgm:spPr/>
      <dgm:t>
        <a:bodyPr/>
        <a:lstStyle/>
        <a:p>
          <a:r>
            <a:rPr lang="ru-RU" dirty="0" smtClean="0"/>
            <a:t>Выявление детей данной категории</a:t>
          </a:r>
          <a:endParaRPr lang="ru-RU" dirty="0"/>
        </a:p>
      </dgm:t>
    </dgm:pt>
    <dgm:pt modelId="{5579E73D-B3DD-4BDD-B269-DD1A54592BEF}" type="parTrans" cxnId="{02BCE7DD-EFD9-41BC-91BA-34D68E7E6A6A}">
      <dgm:prSet/>
      <dgm:spPr/>
      <dgm:t>
        <a:bodyPr/>
        <a:lstStyle/>
        <a:p>
          <a:endParaRPr lang="ru-RU"/>
        </a:p>
      </dgm:t>
    </dgm:pt>
    <dgm:pt modelId="{C57F747A-254F-4A83-860C-C2972537C021}" type="sibTrans" cxnId="{02BCE7DD-EFD9-41BC-91BA-34D68E7E6A6A}">
      <dgm:prSet/>
      <dgm:spPr/>
      <dgm:t>
        <a:bodyPr/>
        <a:lstStyle/>
        <a:p>
          <a:endParaRPr lang="ru-RU"/>
        </a:p>
      </dgm:t>
    </dgm:pt>
    <dgm:pt modelId="{79F7A821-3C87-4CEE-948A-A4493E0B0CFD}">
      <dgm:prSet phldrT="[Текст]"/>
      <dgm:spPr/>
      <dgm:t>
        <a:bodyPr/>
        <a:lstStyle/>
        <a:p>
          <a:r>
            <a:rPr lang="ru-RU" dirty="0" smtClean="0"/>
            <a:t>Выявление причин неблагополучия</a:t>
          </a:r>
          <a:endParaRPr lang="ru-RU" dirty="0"/>
        </a:p>
      </dgm:t>
    </dgm:pt>
    <dgm:pt modelId="{3E534323-EBCD-43E8-B306-A01F85E2216D}" type="parTrans" cxnId="{FCB83E15-7BE2-4ECF-970C-95F1512E21FE}">
      <dgm:prSet/>
      <dgm:spPr/>
      <dgm:t>
        <a:bodyPr/>
        <a:lstStyle/>
        <a:p>
          <a:endParaRPr lang="ru-RU"/>
        </a:p>
      </dgm:t>
    </dgm:pt>
    <dgm:pt modelId="{5F2ED41A-5D60-4909-97C7-0A633D0165A6}" type="sibTrans" cxnId="{FCB83E15-7BE2-4ECF-970C-95F1512E21FE}">
      <dgm:prSet/>
      <dgm:spPr/>
      <dgm:t>
        <a:bodyPr/>
        <a:lstStyle/>
        <a:p>
          <a:endParaRPr lang="ru-RU"/>
        </a:p>
      </dgm:t>
    </dgm:pt>
    <dgm:pt modelId="{6AFBDF47-C69C-411F-8FBF-F2BD2D647BE5}">
      <dgm:prSet phldrT="[Текст]"/>
      <dgm:spPr/>
      <dgm:t>
        <a:bodyPr/>
        <a:lstStyle/>
        <a:p>
          <a:r>
            <a:rPr lang="ru-RU" dirty="0" smtClean="0"/>
            <a:t>Работа с благополучными детьми</a:t>
          </a:r>
          <a:endParaRPr lang="ru-RU" dirty="0"/>
        </a:p>
      </dgm:t>
    </dgm:pt>
    <dgm:pt modelId="{6F38809E-59AD-492C-A7E5-F7064930D02C}" type="parTrans" cxnId="{488D71F6-551C-4535-8EA2-613753CEFBBD}">
      <dgm:prSet/>
      <dgm:spPr/>
      <dgm:t>
        <a:bodyPr/>
        <a:lstStyle/>
        <a:p>
          <a:endParaRPr lang="ru-RU"/>
        </a:p>
      </dgm:t>
    </dgm:pt>
    <dgm:pt modelId="{18A810EF-FDEA-43B5-AE19-0D43A07679F4}" type="sibTrans" cxnId="{488D71F6-551C-4535-8EA2-613753CEFBBD}">
      <dgm:prSet/>
      <dgm:spPr/>
      <dgm:t>
        <a:bodyPr/>
        <a:lstStyle/>
        <a:p>
          <a:endParaRPr lang="ru-RU"/>
        </a:p>
      </dgm:t>
    </dgm:pt>
    <dgm:pt modelId="{2D31FB6C-47BC-4474-869D-4A368C124FDA}">
      <dgm:prSet/>
      <dgm:spPr/>
      <dgm:t>
        <a:bodyPr/>
        <a:lstStyle/>
        <a:p>
          <a:r>
            <a:rPr lang="ru-RU" dirty="0" smtClean="0"/>
            <a:t>Индивидуальная работа с детьми и их семьями</a:t>
          </a:r>
          <a:endParaRPr lang="ru-RU" dirty="0"/>
        </a:p>
      </dgm:t>
    </dgm:pt>
    <dgm:pt modelId="{2C843788-C8DB-4DE2-9FB3-5A437D314636}" type="parTrans" cxnId="{ED6E58A9-9DC6-4B59-94A6-F37FFFD552C3}">
      <dgm:prSet/>
      <dgm:spPr/>
      <dgm:t>
        <a:bodyPr/>
        <a:lstStyle/>
        <a:p>
          <a:endParaRPr lang="ru-RU"/>
        </a:p>
      </dgm:t>
    </dgm:pt>
    <dgm:pt modelId="{0C37FA46-8048-4AFD-956F-22DD371BA5F0}" type="sibTrans" cxnId="{ED6E58A9-9DC6-4B59-94A6-F37FFFD552C3}">
      <dgm:prSet/>
      <dgm:spPr/>
      <dgm:t>
        <a:bodyPr/>
        <a:lstStyle/>
        <a:p>
          <a:endParaRPr lang="ru-RU"/>
        </a:p>
      </dgm:t>
    </dgm:pt>
    <dgm:pt modelId="{FF82D855-5188-449C-8D27-A1C7E7E8FB67}">
      <dgm:prSet/>
      <dgm:spPr/>
      <dgm:t>
        <a:bodyPr/>
        <a:lstStyle/>
        <a:p>
          <a:r>
            <a:rPr lang="ru-RU" dirty="0" smtClean="0"/>
            <a:t>Обеспечение занятости и летнего отдыха детей</a:t>
          </a:r>
          <a:endParaRPr lang="ru-RU" dirty="0"/>
        </a:p>
      </dgm:t>
    </dgm:pt>
    <dgm:pt modelId="{9180A3C7-1799-44A5-BFFF-35CE8783C31A}" type="parTrans" cxnId="{38C66213-9713-41CC-99F9-9AF993AD2D26}">
      <dgm:prSet/>
      <dgm:spPr/>
      <dgm:t>
        <a:bodyPr/>
        <a:lstStyle/>
        <a:p>
          <a:endParaRPr lang="ru-RU"/>
        </a:p>
      </dgm:t>
    </dgm:pt>
    <dgm:pt modelId="{B29FCDFE-6FD9-4C42-9E10-9F4D0C1B4377}" type="sibTrans" cxnId="{38C66213-9713-41CC-99F9-9AF993AD2D26}">
      <dgm:prSet/>
      <dgm:spPr/>
      <dgm:t>
        <a:bodyPr/>
        <a:lstStyle/>
        <a:p>
          <a:endParaRPr lang="ru-RU"/>
        </a:p>
      </dgm:t>
    </dgm:pt>
    <dgm:pt modelId="{10E49B80-ED1D-4C05-836C-29B4DE807C3D}" type="pres">
      <dgm:prSet presAssocID="{3990F7A7-ADF9-4B0C-9BFA-45CC76742E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F5D1A-204C-4F25-8F68-9499542EA95D}" type="pres">
      <dgm:prSet presAssocID="{B91E3E41-E013-42B3-816A-DF4F57A2406D}" presName="root1" presStyleCnt="0"/>
      <dgm:spPr/>
      <dgm:t>
        <a:bodyPr/>
        <a:lstStyle/>
        <a:p>
          <a:endParaRPr lang="ru-RU"/>
        </a:p>
      </dgm:t>
    </dgm:pt>
    <dgm:pt modelId="{2B3EACCA-5293-4317-A82B-A335C0B02B93}" type="pres">
      <dgm:prSet presAssocID="{B91E3E41-E013-42B3-816A-DF4F57A2406D}" presName="LevelOneTextNode" presStyleLbl="node0" presStyleIdx="0" presStyleCnt="1" custScaleX="59556" custLinFactNeighborX="7192" custLinFactNeighborY="-25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2A443-926A-4347-A223-4BD283E801F0}" type="pres">
      <dgm:prSet presAssocID="{B91E3E41-E013-42B3-816A-DF4F57A2406D}" presName="level2hierChild" presStyleCnt="0"/>
      <dgm:spPr/>
      <dgm:t>
        <a:bodyPr/>
        <a:lstStyle/>
        <a:p>
          <a:endParaRPr lang="ru-RU"/>
        </a:p>
      </dgm:t>
    </dgm:pt>
    <dgm:pt modelId="{69DC8749-8670-4CC5-A79E-A77807DF28BB}" type="pres">
      <dgm:prSet presAssocID="{2F0B3590-F11B-4563-BF03-42ACD6A491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24B2980-C1D2-43E6-AF80-0EAA43A4E8D7}" type="pres">
      <dgm:prSet presAssocID="{2F0B3590-F11B-4563-BF03-42ACD6A491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8F93BB9-E602-479D-ADB8-E213B099640F}" type="pres">
      <dgm:prSet presAssocID="{E895AF29-A65B-4BB8-8C88-745586E8BCBB}" presName="root2" presStyleCnt="0"/>
      <dgm:spPr/>
      <dgm:t>
        <a:bodyPr/>
        <a:lstStyle/>
        <a:p>
          <a:endParaRPr lang="ru-RU"/>
        </a:p>
      </dgm:t>
    </dgm:pt>
    <dgm:pt modelId="{C260BC31-9BAE-4746-BC4B-5DFAC5F46D9E}" type="pres">
      <dgm:prSet presAssocID="{E895AF29-A65B-4BB8-8C88-745586E8BCBB}" presName="LevelTwoTextNode" presStyleLbl="node2" presStyleIdx="0" presStyleCnt="2" custScaleX="173108" custScaleY="51149" custLinFactY="-80209" custLinFactNeighborX="-486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8B0DE-2192-4CDD-AB66-C3050EAA7C9A}" type="pres">
      <dgm:prSet presAssocID="{E895AF29-A65B-4BB8-8C88-745586E8BCBB}" presName="level3hierChild" presStyleCnt="0"/>
      <dgm:spPr/>
      <dgm:t>
        <a:bodyPr/>
        <a:lstStyle/>
        <a:p>
          <a:endParaRPr lang="ru-RU"/>
        </a:p>
      </dgm:t>
    </dgm:pt>
    <dgm:pt modelId="{D557B4FB-3063-46EA-9663-413599160B88}" type="pres">
      <dgm:prSet presAssocID="{5579E73D-B3DD-4BDD-B269-DD1A54592BE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7D898C81-06CC-4CBA-B4D3-CD70AB346BA4}" type="pres">
      <dgm:prSet presAssocID="{5579E73D-B3DD-4BDD-B269-DD1A54592BE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B9063312-5644-41DF-A8EB-3CCE41C65413}" type="pres">
      <dgm:prSet presAssocID="{26F841BB-F579-41E0-A93B-D492DD9DA069}" presName="root2" presStyleCnt="0"/>
      <dgm:spPr/>
      <dgm:t>
        <a:bodyPr/>
        <a:lstStyle/>
        <a:p>
          <a:endParaRPr lang="ru-RU"/>
        </a:p>
      </dgm:t>
    </dgm:pt>
    <dgm:pt modelId="{37C93A2A-D8D7-4877-880B-50BC3ED72528}" type="pres">
      <dgm:prSet presAssocID="{26F841BB-F579-41E0-A93B-D492DD9DA069}" presName="LevelTwoTextNode" presStyleLbl="node3" presStyleIdx="0" presStyleCnt="4" custScaleY="55392" custLinFactY="-50279" custLinFactNeighborX="-30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78B31-E4E4-436D-B5FE-F48DEE3C61AA}" type="pres">
      <dgm:prSet presAssocID="{26F841BB-F579-41E0-A93B-D492DD9DA069}" presName="level3hierChild" presStyleCnt="0"/>
      <dgm:spPr/>
      <dgm:t>
        <a:bodyPr/>
        <a:lstStyle/>
        <a:p>
          <a:endParaRPr lang="ru-RU"/>
        </a:p>
      </dgm:t>
    </dgm:pt>
    <dgm:pt modelId="{A4A1126B-0D4A-4296-88EE-3CC70A786205}" type="pres">
      <dgm:prSet presAssocID="{3E534323-EBCD-43E8-B306-A01F85E2216D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E53A4C7-5138-4CB3-A4E1-630D0EB6FD3E}" type="pres">
      <dgm:prSet presAssocID="{3E534323-EBCD-43E8-B306-A01F85E2216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AEFC4DF-671B-479F-B5B1-9134865BB4D1}" type="pres">
      <dgm:prSet presAssocID="{79F7A821-3C87-4CEE-948A-A4493E0B0CFD}" presName="root2" presStyleCnt="0"/>
      <dgm:spPr/>
      <dgm:t>
        <a:bodyPr/>
        <a:lstStyle/>
        <a:p>
          <a:endParaRPr lang="ru-RU"/>
        </a:p>
      </dgm:t>
    </dgm:pt>
    <dgm:pt modelId="{E20B1075-8E40-42DD-B99C-AD3B77BFBD1C}" type="pres">
      <dgm:prSet presAssocID="{79F7A821-3C87-4CEE-948A-A4493E0B0CFD}" presName="LevelTwoTextNode" presStyleLbl="node3" presStyleIdx="1" presStyleCnt="4" custScaleX="99831" custScaleY="44840" custLinFactY="-49520" custLinFactNeighborX="-30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B44FC-DB2E-4F3A-855A-72D798570A54}" type="pres">
      <dgm:prSet presAssocID="{79F7A821-3C87-4CEE-948A-A4493E0B0CFD}" presName="level3hierChild" presStyleCnt="0"/>
      <dgm:spPr/>
      <dgm:t>
        <a:bodyPr/>
        <a:lstStyle/>
        <a:p>
          <a:endParaRPr lang="ru-RU"/>
        </a:p>
      </dgm:t>
    </dgm:pt>
    <dgm:pt modelId="{4B48784C-DE4A-4092-B7FE-C18FAD3F30E8}" type="pres">
      <dgm:prSet presAssocID="{2C843788-C8DB-4DE2-9FB3-5A437D314636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4E373DDF-5C1C-4A7A-A6AE-BF2FE0313422}" type="pres">
      <dgm:prSet presAssocID="{2C843788-C8DB-4DE2-9FB3-5A437D314636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3220E4A-B1DB-4D4B-B755-3346A3433A2F}" type="pres">
      <dgm:prSet presAssocID="{2D31FB6C-47BC-4474-869D-4A368C124FDA}" presName="root2" presStyleCnt="0"/>
      <dgm:spPr/>
      <dgm:t>
        <a:bodyPr/>
        <a:lstStyle/>
        <a:p>
          <a:endParaRPr lang="ru-RU"/>
        </a:p>
      </dgm:t>
    </dgm:pt>
    <dgm:pt modelId="{234ECDF8-5D3C-48E6-91A0-928033C83B03}" type="pres">
      <dgm:prSet presAssocID="{2D31FB6C-47BC-4474-869D-4A368C124FDA}" presName="LevelTwoTextNode" presStyleLbl="node3" presStyleIdx="2" presStyleCnt="4" custScaleX="98334" custScaleY="59711" custLinFactY="-52439" custLinFactNeighborX="5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9E404A-5F67-4394-A94F-4C60C5DCEB08}" type="pres">
      <dgm:prSet presAssocID="{2D31FB6C-47BC-4474-869D-4A368C124FDA}" presName="level3hierChild" presStyleCnt="0"/>
      <dgm:spPr/>
      <dgm:t>
        <a:bodyPr/>
        <a:lstStyle/>
        <a:p>
          <a:endParaRPr lang="ru-RU"/>
        </a:p>
      </dgm:t>
    </dgm:pt>
    <dgm:pt modelId="{7A7D3284-51C8-4742-98E4-B6A75797D7A0}" type="pres">
      <dgm:prSet presAssocID="{9180A3C7-1799-44A5-BFFF-35CE8783C31A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B3639276-FF2A-4E43-9F8F-75F0B6070D0D}" type="pres">
      <dgm:prSet presAssocID="{9180A3C7-1799-44A5-BFFF-35CE8783C31A}" presName="connTx" presStyleLbl="parChTrans1D3" presStyleIdx="3" presStyleCnt="4"/>
      <dgm:spPr/>
      <dgm:t>
        <a:bodyPr/>
        <a:lstStyle/>
        <a:p>
          <a:endParaRPr lang="ru-RU"/>
        </a:p>
      </dgm:t>
    </dgm:pt>
    <dgm:pt modelId="{9E50916E-4C1B-4747-B168-01C9D1801690}" type="pres">
      <dgm:prSet presAssocID="{FF82D855-5188-449C-8D27-A1C7E7E8FB67}" presName="root2" presStyleCnt="0"/>
      <dgm:spPr/>
      <dgm:t>
        <a:bodyPr/>
        <a:lstStyle/>
        <a:p>
          <a:endParaRPr lang="ru-RU"/>
        </a:p>
      </dgm:t>
    </dgm:pt>
    <dgm:pt modelId="{AE83DB3D-24C6-469E-BEFD-B6FC727DF9B1}" type="pres">
      <dgm:prSet presAssocID="{FF82D855-5188-449C-8D27-A1C7E7E8FB67}" presName="LevelTwoTextNode" presStyleLbl="node3" presStyleIdx="3" presStyleCnt="4" custScaleY="62599" custLinFactY="-55998" custLinFactNeighborX="407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EC5FD8-6811-4BAE-AAD9-9AE55C7A8816}" type="pres">
      <dgm:prSet presAssocID="{FF82D855-5188-449C-8D27-A1C7E7E8FB67}" presName="level3hierChild" presStyleCnt="0"/>
      <dgm:spPr/>
      <dgm:t>
        <a:bodyPr/>
        <a:lstStyle/>
        <a:p>
          <a:endParaRPr lang="ru-RU"/>
        </a:p>
      </dgm:t>
    </dgm:pt>
    <dgm:pt modelId="{1883D0AB-0773-4BCB-8693-14F114CBB6D3}" type="pres">
      <dgm:prSet presAssocID="{6F38809E-59AD-492C-A7E5-F7064930D02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C453F8C-15A5-4BA7-A00C-A44C836C9D01}" type="pres">
      <dgm:prSet presAssocID="{6F38809E-59AD-492C-A7E5-F7064930D02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2C5C88-A7C3-4C76-8668-84475950A1E5}" type="pres">
      <dgm:prSet presAssocID="{6AFBDF47-C69C-411F-8FBF-F2BD2D647BE5}" presName="root2" presStyleCnt="0"/>
      <dgm:spPr/>
      <dgm:t>
        <a:bodyPr/>
        <a:lstStyle/>
        <a:p>
          <a:endParaRPr lang="ru-RU"/>
        </a:p>
      </dgm:t>
    </dgm:pt>
    <dgm:pt modelId="{0A8E89AE-EB37-41BD-8B25-19CB3AC8192F}" type="pres">
      <dgm:prSet presAssocID="{6AFBDF47-C69C-411F-8FBF-F2BD2D647BE5}" presName="LevelTwoTextNode" presStyleLbl="node2" presStyleIdx="1" presStyleCnt="2" custScaleX="170050" custScaleY="49105" custLinFactY="72526" custLinFactNeighborX="17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A43A2-7B21-463E-940E-88C8AD74FB60}" type="pres">
      <dgm:prSet presAssocID="{6AFBDF47-C69C-411F-8FBF-F2BD2D647BE5}" presName="level3hierChild" presStyleCnt="0"/>
      <dgm:spPr/>
      <dgm:t>
        <a:bodyPr/>
        <a:lstStyle/>
        <a:p>
          <a:endParaRPr lang="ru-RU"/>
        </a:p>
      </dgm:t>
    </dgm:pt>
  </dgm:ptLst>
  <dgm:cxnLst>
    <dgm:cxn modelId="{0AC5FADD-53D2-4A1F-9B87-42821D507A5B}" type="presOf" srcId="{6AFBDF47-C69C-411F-8FBF-F2BD2D647BE5}" destId="{0A8E89AE-EB37-41BD-8B25-19CB3AC8192F}" srcOrd="0" destOrd="0" presId="urn:microsoft.com/office/officeart/2005/8/layout/hierarchy2"/>
    <dgm:cxn modelId="{ED6E58A9-9DC6-4B59-94A6-F37FFFD552C3}" srcId="{E895AF29-A65B-4BB8-8C88-745586E8BCBB}" destId="{2D31FB6C-47BC-4474-869D-4A368C124FDA}" srcOrd="2" destOrd="0" parTransId="{2C843788-C8DB-4DE2-9FB3-5A437D314636}" sibTransId="{0C37FA46-8048-4AFD-956F-22DD371BA5F0}"/>
    <dgm:cxn modelId="{447B1D77-18DA-4EC9-823D-7F5EB4CA8F23}" type="presOf" srcId="{2D31FB6C-47BC-4474-869D-4A368C124FDA}" destId="{234ECDF8-5D3C-48E6-91A0-928033C83B03}" srcOrd="0" destOrd="0" presId="urn:microsoft.com/office/officeart/2005/8/layout/hierarchy2"/>
    <dgm:cxn modelId="{FD2EDDFA-848D-4217-AB7E-20BF2CCB8B09}" type="presOf" srcId="{6F38809E-59AD-492C-A7E5-F7064930D02C}" destId="{1883D0AB-0773-4BCB-8693-14F114CBB6D3}" srcOrd="0" destOrd="0" presId="urn:microsoft.com/office/officeart/2005/8/layout/hierarchy2"/>
    <dgm:cxn modelId="{488D71F6-551C-4535-8EA2-613753CEFBBD}" srcId="{B91E3E41-E013-42B3-816A-DF4F57A2406D}" destId="{6AFBDF47-C69C-411F-8FBF-F2BD2D647BE5}" srcOrd="1" destOrd="0" parTransId="{6F38809E-59AD-492C-A7E5-F7064930D02C}" sibTransId="{18A810EF-FDEA-43B5-AE19-0D43A07679F4}"/>
    <dgm:cxn modelId="{38C66213-9713-41CC-99F9-9AF993AD2D26}" srcId="{E895AF29-A65B-4BB8-8C88-745586E8BCBB}" destId="{FF82D855-5188-449C-8D27-A1C7E7E8FB67}" srcOrd="3" destOrd="0" parTransId="{9180A3C7-1799-44A5-BFFF-35CE8783C31A}" sibTransId="{B29FCDFE-6FD9-4C42-9E10-9F4D0C1B4377}"/>
    <dgm:cxn modelId="{E261C73C-6F17-4B6C-8854-881FA7B25789}" type="presOf" srcId="{3E534323-EBCD-43E8-B306-A01F85E2216D}" destId="{BE53A4C7-5138-4CB3-A4E1-630D0EB6FD3E}" srcOrd="1" destOrd="0" presId="urn:microsoft.com/office/officeart/2005/8/layout/hierarchy2"/>
    <dgm:cxn modelId="{76BC30C7-93CD-4980-BF7D-B170ECE06AA1}" type="presOf" srcId="{2C843788-C8DB-4DE2-9FB3-5A437D314636}" destId="{4E373DDF-5C1C-4A7A-A6AE-BF2FE0313422}" srcOrd="1" destOrd="0" presId="urn:microsoft.com/office/officeart/2005/8/layout/hierarchy2"/>
    <dgm:cxn modelId="{1ADB4D02-6940-4F89-98BE-71520A9C492F}" type="presOf" srcId="{FF82D855-5188-449C-8D27-A1C7E7E8FB67}" destId="{AE83DB3D-24C6-469E-BEFD-B6FC727DF9B1}" srcOrd="0" destOrd="0" presId="urn:microsoft.com/office/officeart/2005/8/layout/hierarchy2"/>
    <dgm:cxn modelId="{FCB83E15-7BE2-4ECF-970C-95F1512E21FE}" srcId="{E895AF29-A65B-4BB8-8C88-745586E8BCBB}" destId="{79F7A821-3C87-4CEE-948A-A4493E0B0CFD}" srcOrd="1" destOrd="0" parTransId="{3E534323-EBCD-43E8-B306-A01F85E2216D}" sibTransId="{5F2ED41A-5D60-4909-97C7-0A633D0165A6}"/>
    <dgm:cxn modelId="{C656CD8D-B73C-42CC-98B6-F8328DB8FF88}" type="presOf" srcId="{2F0B3590-F11B-4563-BF03-42ACD6A4915D}" destId="{624B2980-C1D2-43E6-AF80-0EAA43A4E8D7}" srcOrd="1" destOrd="0" presId="urn:microsoft.com/office/officeart/2005/8/layout/hierarchy2"/>
    <dgm:cxn modelId="{A82786EA-0C3C-4B94-AF11-293E8A967954}" type="presOf" srcId="{E895AF29-A65B-4BB8-8C88-745586E8BCBB}" destId="{C260BC31-9BAE-4746-BC4B-5DFAC5F46D9E}" srcOrd="0" destOrd="0" presId="urn:microsoft.com/office/officeart/2005/8/layout/hierarchy2"/>
    <dgm:cxn modelId="{BD0EBBB9-26BA-481F-8AFF-00196890A7DC}" type="presOf" srcId="{B91E3E41-E013-42B3-816A-DF4F57A2406D}" destId="{2B3EACCA-5293-4317-A82B-A335C0B02B93}" srcOrd="0" destOrd="0" presId="urn:microsoft.com/office/officeart/2005/8/layout/hierarchy2"/>
    <dgm:cxn modelId="{62F55E99-2273-4633-848C-ED437911C9A4}" type="presOf" srcId="{9180A3C7-1799-44A5-BFFF-35CE8783C31A}" destId="{7A7D3284-51C8-4742-98E4-B6A75797D7A0}" srcOrd="0" destOrd="0" presId="urn:microsoft.com/office/officeart/2005/8/layout/hierarchy2"/>
    <dgm:cxn modelId="{BB7EFC07-AE14-46F8-9E16-E4B1849BB535}" type="presOf" srcId="{2F0B3590-F11B-4563-BF03-42ACD6A4915D}" destId="{69DC8749-8670-4CC5-A79E-A77807DF28BB}" srcOrd="0" destOrd="0" presId="urn:microsoft.com/office/officeart/2005/8/layout/hierarchy2"/>
    <dgm:cxn modelId="{FFBAE691-AACF-4A01-80C9-D669D54C4022}" type="presOf" srcId="{3E534323-EBCD-43E8-B306-A01F85E2216D}" destId="{A4A1126B-0D4A-4296-88EE-3CC70A786205}" srcOrd="0" destOrd="0" presId="urn:microsoft.com/office/officeart/2005/8/layout/hierarchy2"/>
    <dgm:cxn modelId="{7596B4C8-0394-4F60-A9F2-D2D7C574B7C8}" type="presOf" srcId="{9180A3C7-1799-44A5-BFFF-35CE8783C31A}" destId="{B3639276-FF2A-4E43-9F8F-75F0B6070D0D}" srcOrd="1" destOrd="0" presId="urn:microsoft.com/office/officeart/2005/8/layout/hierarchy2"/>
    <dgm:cxn modelId="{C2DBB0FC-D85C-4DB7-8B38-3C36800C1E1F}" srcId="{B91E3E41-E013-42B3-816A-DF4F57A2406D}" destId="{E895AF29-A65B-4BB8-8C88-745586E8BCBB}" srcOrd="0" destOrd="0" parTransId="{2F0B3590-F11B-4563-BF03-42ACD6A4915D}" sibTransId="{48A59E5E-640E-403C-8324-8CFBDC4309A5}"/>
    <dgm:cxn modelId="{02BCE7DD-EFD9-41BC-91BA-34D68E7E6A6A}" srcId="{E895AF29-A65B-4BB8-8C88-745586E8BCBB}" destId="{26F841BB-F579-41E0-A93B-D492DD9DA069}" srcOrd="0" destOrd="0" parTransId="{5579E73D-B3DD-4BDD-B269-DD1A54592BEF}" sibTransId="{C57F747A-254F-4A83-860C-C2972537C021}"/>
    <dgm:cxn modelId="{0AFF20FA-9BA8-4B96-ABED-F9471B9CAB70}" type="presOf" srcId="{5579E73D-B3DD-4BDD-B269-DD1A54592BEF}" destId="{D557B4FB-3063-46EA-9663-413599160B88}" srcOrd="0" destOrd="0" presId="urn:microsoft.com/office/officeart/2005/8/layout/hierarchy2"/>
    <dgm:cxn modelId="{4F5F4946-BD50-489E-9B11-7E697EE50B15}" type="presOf" srcId="{3990F7A7-ADF9-4B0C-9BFA-45CC76742E16}" destId="{10E49B80-ED1D-4C05-836C-29B4DE807C3D}" srcOrd="0" destOrd="0" presId="urn:microsoft.com/office/officeart/2005/8/layout/hierarchy2"/>
    <dgm:cxn modelId="{43C1CABB-5FAA-4B01-9800-4245C9F0BD90}" type="presOf" srcId="{6F38809E-59AD-492C-A7E5-F7064930D02C}" destId="{5C453F8C-15A5-4BA7-A00C-A44C836C9D01}" srcOrd="1" destOrd="0" presId="urn:microsoft.com/office/officeart/2005/8/layout/hierarchy2"/>
    <dgm:cxn modelId="{4E9A513F-2097-421E-8E77-53F75741D545}" type="presOf" srcId="{79F7A821-3C87-4CEE-948A-A4493E0B0CFD}" destId="{E20B1075-8E40-42DD-B99C-AD3B77BFBD1C}" srcOrd="0" destOrd="0" presId="urn:microsoft.com/office/officeart/2005/8/layout/hierarchy2"/>
    <dgm:cxn modelId="{975F5B8F-EB1C-49F3-9CA0-7898548BDD22}" type="presOf" srcId="{26F841BB-F579-41E0-A93B-D492DD9DA069}" destId="{37C93A2A-D8D7-4877-880B-50BC3ED72528}" srcOrd="0" destOrd="0" presId="urn:microsoft.com/office/officeart/2005/8/layout/hierarchy2"/>
    <dgm:cxn modelId="{36419141-A972-4115-A5F0-EC81C845BD82}" type="presOf" srcId="{5579E73D-B3DD-4BDD-B269-DD1A54592BEF}" destId="{7D898C81-06CC-4CBA-B4D3-CD70AB346BA4}" srcOrd="1" destOrd="0" presId="urn:microsoft.com/office/officeart/2005/8/layout/hierarchy2"/>
    <dgm:cxn modelId="{B9FF98E5-72B0-4397-AA75-4792BC8B55E5}" srcId="{3990F7A7-ADF9-4B0C-9BFA-45CC76742E16}" destId="{B91E3E41-E013-42B3-816A-DF4F57A2406D}" srcOrd="0" destOrd="0" parTransId="{DA62D0E3-7B35-4380-844E-71B9798CCBE0}" sibTransId="{0D2CA10E-96EE-4159-B480-A06FBCE461A5}"/>
    <dgm:cxn modelId="{3898D802-F880-4E7F-983B-3A363765010D}" type="presOf" srcId="{2C843788-C8DB-4DE2-9FB3-5A437D314636}" destId="{4B48784C-DE4A-4092-B7FE-C18FAD3F30E8}" srcOrd="0" destOrd="0" presId="urn:microsoft.com/office/officeart/2005/8/layout/hierarchy2"/>
    <dgm:cxn modelId="{3AB6FCD4-0BE8-42E8-AA55-44D920E81D9B}" type="presParOf" srcId="{10E49B80-ED1D-4C05-836C-29B4DE807C3D}" destId="{EF8F5D1A-204C-4F25-8F68-9499542EA95D}" srcOrd="0" destOrd="0" presId="urn:microsoft.com/office/officeart/2005/8/layout/hierarchy2"/>
    <dgm:cxn modelId="{2F73EF18-BC31-416B-B75D-E06E5EEC06B6}" type="presParOf" srcId="{EF8F5D1A-204C-4F25-8F68-9499542EA95D}" destId="{2B3EACCA-5293-4317-A82B-A335C0B02B93}" srcOrd="0" destOrd="0" presId="urn:microsoft.com/office/officeart/2005/8/layout/hierarchy2"/>
    <dgm:cxn modelId="{0BD12F65-3E21-41CA-B6B5-298F7DE83C90}" type="presParOf" srcId="{EF8F5D1A-204C-4F25-8F68-9499542EA95D}" destId="{FDE2A443-926A-4347-A223-4BD283E801F0}" srcOrd="1" destOrd="0" presId="urn:microsoft.com/office/officeart/2005/8/layout/hierarchy2"/>
    <dgm:cxn modelId="{DA4825E9-6A89-45CC-9138-0BA7D2AD8A81}" type="presParOf" srcId="{FDE2A443-926A-4347-A223-4BD283E801F0}" destId="{69DC8749-8670-4CC5-A79E-A77807DF28BB}" srcOrd="0" destOrd="0" presId="urn:microsoft.com/office/officeart/2005/8/layout/hierarchy2"/>
    <dgm:cxn modelId="{3177C533-AE66-4FB0-A44F-C19DE0EFDFF2}" type="presParOf" srcId="{69DC8749-8670-4CC5-A79E-A77807DF28BB}" destId="{624B2980-C1D2-43E6-AF80-0EAA43A4E8D7}" srcOrd="0" destOrd="0" presId="urn:microsoft.com/office/officeart/2005/8/layout/hierarchy2"/>
    <dgm:cxn modelId="{CD7EBA6E-B3DD-478F-8F35-0AFEBB6097C0}" type="presParOf" srcId="{FDE2A443-926A-4347-A223-4BD283E801F0}" destId="{38F93BB9-E602-479D-ADB8-E213B099640F}" srcOrd="1" destOrd="0" presId="urn:microsoft.com/office/officeart/2005/8/layout/hierarchy2"/>
    <dgm:cxn modelId="{0CE9C8BD-C28F-4E19-B241-11727A11FEF3}" type="presParOf" srcId="{38F93BB9-E602-479D-ADB8-E213B099640F}" destId="{C260BC31-9BAE-4746-BC4B-5DFAC5F46D9E}" srcOrd="0" destOrd="0" presId="urn:microsoft.com/office/officeart/2005/8/layout/hierarchy2"/>
    <dgm:cxn modelId="{B9DD8BB5-0997-4469-B37B-0735D34A50A2}" type="presParOf" srcId="{38F93BB9-E602-479D-ADB8-E213B099640F}" destId="{CF28B0DE-2192-4CDD-AB66-C3050EAA7C9A}" srcOrd="1" destOrd="0" presId="urn:microsoft.com/office/officeart/2005/8/layout/hierarchy2"/>
    <dgm:cxn modelId="{ECD9AF07-705F-47A4-8060-5FCA82A7C67C}" type="presParOf" srcId="{CF28B0DE-2192-4CDD-AB66-C3050EAA7C9A}" destId="{D557B4FB-3063-46EA-9663-413599160B88}" srcOrd="0" destOrd="0" presId="urn:microsoft.com/office/officeart/2005/8/layout/hierarchy2"/>
    <dgm:cxn modelId="{C086F3F8-E791-4B90-B923-11EA8F6FAFE0}" type="presParOf" srcId="{D557B4FB-3063-46EA-9663-413599160B88}" destId="{7D898C81-06CC-4CBA-B4D3-CD70AB346BA4}" srcOrd="0" destOrd="0" presId="urn:microsoft.com/office/officeart/2005/8/layout/hierarchy2"/>
    <dgm:cxn modelId="{1647E0A3-2792-4B93-966F-2B992F629D4B}" type="presParOf" srcId="{CF28B0DE-2192-4CDD-AB66-C3050EAA7C9A}" destId="{B9063312-5644-41DF-A8EB-3CCE41C65413}" srcOrd="1" destOrd="0" presId="urn:microsoft.com/office/officeart/2005/8/layout/hierarchy2"/>
    <dgm:cxn modelId="{94A8954C-A26A-4BF4-AB96-9897D2040886}" type="presParOf" srcId="{B9063312-5644-41DF-A8EB-3CCE41C65413}" destId="{37C93A2A-D8D7-4877-880B-50BC3ED72528}" srcOrd="0" destOrd="0" presId="urn:microsoft.com/office/officeart/2005/8/layout/hierarchy2"/>
    <dgm:cxn modelId="{D609B840-945C-4835-B5C3-4551A81B9296}" type="presParOf" srcId="{B9063312-5644-41DF-A8EB-3CCE41C65413}" destId="{FD578B31-E4E4-436D-B5FE-F48DEE3C61AA}" srcOrd="1" destOrd="0" presId="urn:microsoft.com/office/officeart/2005/8/layout/hierarchy2"/>
    <dgm:cxn modelId="{965DFA0B-041B-4FBD-8A76-45DFC9E8515A}" type="presParOf" srcId="{CF28B0DE-2192-4CDD-AB66-C3050EAA7C9A}" destId="{A4A1126B-0D4A-4296-88EE-3CC70A786205}" srcOrd="2" destOrd="0" presId="urn:microsoft.com/office/officeart/2005/8/layout/hierarchy2"/>
    <dgm:cxn modelId="{5908A090-4224-45CE-80D5-ADB48DF0AF68}" type="presParOf" srcId="{A4A1126B-0D4A-4296-88EE-3CC70A786205}" destId="{BE53A4C7-5138-4CB3-A4E1-630D0EB6FD3E}" srcOrd="0" destOrd="0" presId="urn:microsoft.com/office/officeart/2005/8/layout/hierarchy2"/>
    <dgm:cxn modelId="{B740C091-EA21-4505-86AA-2778F78A3996}" type="presParOf" srcId="{CF28B0DE-2192-4CDD-AB66-C3050EAA7C9A}" destId="{CAEFC4DF-671B-479F-B5B1-9134865BB4D1}" srcOrd="3" destOrd="0" presId="urn:microsoft.com/office/officeart/2005/8/layout/hierarchy2"/>
    <dgm:cxn modelId="{8F1C1E50-98A2-4120-AAF5-2605F03CCC6B}" type="presParOf" srcId="{CAEFC4DF-671B-479F-B5B1-9134865BB4D1}" destId="{E20B1075-8E40-42DD-B99C-AD3B77BFBD1C}" srcOrd="0" destOrd="0" presId="urn:microsoft.com/office/officeart/2005/8/layout/hierarchy2"/>
    <dgm:cxn modelId="{850C603A-EBD2-4C03-A1F5-7E61823C7CD6}" type="presParOf" srcId="{CAEFC4DF-671B-479F-B5B1-9134865BB4D1}" destId="{778B44FC-DB2E-4F3A-855A-72D798570A54}" srcOrd="1" destOrd="0" presId="urn:microsoft.com/office/officeart/2005/8/layout/hierarchy2"/>
    <dgm:cxn modelId="{1B2F19F5-0B7A-4F85-BF3A-2D06AAEEF776}" type="presParOf" srcId="{CF28B0DE-2192-4CDD-AB66-C3050EAA7C9A}" destId="{4B48784C-DE4A-4092-B7FE-C18FAD3F30E8}" srcOrd="4" destOrd="0" presId="urn:microsoft.com/office/officeart/2005/8/layout/hierarchy2"/>
    <dgm:cxn modelId="{61265983-BAA6-4A2E-B88E-1B2FB71B0F74}" type="presParOf" srcId="{4B48784C-DE4A-4092-B7FE-C18FAD3F30E8}" destId="{4E373DDF-5C1C-4A7A-A6AE-BF2FE0313422}" srcOrd="0" destOrd="0" presId="urn:microsoft.com/office/officeart/2005/8/layout/hierarchy2"/>
    <dgm:cxn modelId="{3A733D72-EA6B-4172-AC5A-F3888D84BE7C}" type="presParOf" srcId="{CF28B0DE-2192-4CDD-AB66-C3050EAA7C9A}" destId="{43220E4A-B1DB-4D4B-B755-3346A3433A2F}" srcOrd="5" destOrd="0" presId="urn:microsoft.com/office/officeart/2005/8/layout/hierarchy2"/>
    <dgm:cxn modelId="{24190571-9088-414C-AC64-F2E14CE989FB}" type="presParOf" srcId="{43220E4A-B1DB-4D4B-B755-3346A3433A2F}" destId="{234ECDF8-5D3C-48E6-91A0-928033C83B03}" srcOrd="0" destOrd="0" presId="urn:microsoft.com/office/officeart/2005/8/layout/hierarchy2"/>
    <dgm:cxn modelId="{CE293D6E-3196-4E63-8642-F279CA4C5AC8}" type="presParOf" srcId="{43220E4A-B1DB-4D4B-B755-3346A3433A2F}" destId="{919E404A-5F67-4394-A94F-4C60C5DCEB08}" srcOrd="1" destOrd="0" presId="urn:microsoft.com/office/officeart/2005/8/layout/hierarchy2"/>
    <dgm:cxn modelId="{C54FEA97-7E4A-430C-AA78-5B64FD976C50}" type="presParOf" srcId="{CF28B0DE-2192-4CDD-AB66-C3050EAA7C9A}" destId="{7A7D3284-51C8-4742-98E4-B6A75797D7A0}" srcOrd="6" destOrd="0" presId="urn:microsoft.com/office/officeart/2005/8/layout/hierarchy2"/>
    <dgm:cxn modelId="{E15B0E9D-1DDB-46ED-8F6B-FE3BB77CBE43}" type="presParOf" srcId="{7A7D3284-51C8-4742-98E4-B6A75797D7A0}" destId="{B3639276-FF2A-4E43-9F8F-75F0B6070D0D}" srcOrd="0" destOrd="0" presId="urn:microsoft.com/office/officeart/2005/8/layout/hierarchy2"/>
    <dgm:cxn modelId="{C39372F1-C0F8-409B-BD84-FE088DE46EA6}" type="presParOf" srcId="{CF28B0DE-2192-4CDD-AB66-C3050EAA7C9A}" destId="{9E50916E-4C1B-4747-B168-01C9D1801690}" srcOrd="7" destOrd="0" presId="urn:microsoft.com/office/officeart/2005/8/layout/hierarchy2"/>
    <dgm:cxn modelId="{0B1CD8A2-7809-4823-BEA6-2312C57B341C}" type="presParOf" srcId="{9E50916E-4C1B-4747-B168-01C9D1801690}" destId="{AE83DB3D-24C6-469E-BEFD-B6FC727DF9B1}" srcOrd="0" destOrd="0" presId="urn:microsoft.com/office/officeart/2005/8/layout/hierarchy2"/>
    <dgm:cxn modelId="{29629A87-93ED-4659-BA17-C66E0ECC4003}" type="presParOf" srcId="{9E50916E-4C1B-4747-B168-01C9D1801690}" destId="{DEEC5FD8-6811-4BAE-AAD9-9AE55C7A8816}" srcOrd="1" destOrd="0" presId="urn:microsoft.com/office/officeart/2005/8/layout/hierarchy2"/>
    <dgm:cxn modelId="{C439D743-EE89-430C-9000-4175079FC961}" type="presParOf" srcId="{FDE2A443-926A-4347-A223-4BD283E801F0}" destId="{1883D0AB-0773-4BCB-8693-14F114CBB6D3}" srcOrd="2" destOrd="0" presId="urn:microsoft.com/office/officeart/2005/8/layout/hierarchy2"/>
    <dgm:cxn modelId="{31DED135-2C63-43A9-AEDA-78068DD7FB8D}" type="presParOf" srcId="{1883D0AB-0773-4BCB-8693-14F114CBB6D3}" destId="{5C453F8C-15A5-4BA7-A00C-A44C836C9D01}" srcOrd="0" destOrd="0" presId="urn:microsoft.com/office/officeart/2005/8/layout/hierarchy2"/>
    <dgm:cxn modelId="{784E18DF-9E1F-4874-B164-58137EED8F15}" type="presParOf" srcId="{FDE2A443-926A-4347-A223-4BD283E801F0}" destId="{422C5C88-A7C3-4C76-8668-84475950A1E5}" srcOrd="3" destOrd="0" presId="urn:microsoft.com/office/officeart/2005/8/layout/hierarchy2"/>
    <dgm:cxn modelId="{A7F32B20-8C61-4A33-9EE5-F7DD0550A3A4}" type="presParOf" srcId="{422C5C88-A7C3-4C76-8668-84475950A1E5}" destId="{0A8E89AE-EB37-41BD-8B25-19CB3AC8192F}" srcOrd="0" destOrd="0" presId="urn:microsoft.com/office/officeart/2005/8/layout/hierarchy2"/>
    <dgm:cxn modelId="{3A0270E1-392D-4817-816A-28CEE7BF6B79}" type="presParOf" srcId="{422C5C88-A7C3-4C76-8668-84475950A1E5}" destId="{072A43A2-7B21-463E-940E-88C8AD74FB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E0B7F8CF-67A9-41DB-B099-37470E189F9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B12CD5CA-5089-427A-9298-CB50DB5B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F42DD-1B3C-4FF5-AC40-F1640602CA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E60A2-AD19-42C5-8D13-F7B8B1DA90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5C4C22-01B2-4298-BA5D-CFEAFD304AD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D7C5A5-45B3-439D-BEE0-89F58DB48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6B84-E5F2-448C-AE08-671FE096B5C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A043-1CD6-41A1-BB0D-29EB67780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17D5E-0A1D-4580-AA9D-D0A301D50F9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CF8CF5B-9B9E-411B-977F-63EA32BA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8EE9-076A-42F8-9DDB-9FD6BE683AC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FB1E-C8B1-40BC-B4D1-223D569E6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E7FB4E-EE40-46D3-8483-DDD6FAA7874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A91F4-C645-49C2-9DD8-99A7CDE8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4144-D05E-4E54-B013-F23F3CEBAED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D192-A51A-4DC0-BDEA-1A7DC219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FDAA-42D4-40BF-A91D-7C00D789122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4CEB-6BAF-4246-BF98-9D536A31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2A81-C94D-44D3-9399-3ACF36C53B0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9047-23D7-4B10-BFFB-2169E7548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315E-87EF-49BF-817D-C41B694FE73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0494-7953-4E0F-A1CC-884A5261E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6D9A-4667-4239-81F0-BBF173BC2B1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BB6-0D6D-4894-A4C5-2D1ECDA6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FC0ECD-DEDF-4E32-8BF3-2B19FF5BE43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6147D-3191-4E27-AF6C-003C27002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5FFB53-CAED-44B8-ACEF-D563FEDEC23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F9516AD-DD16-4A3F-B9CD-CC8FEC27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3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14" r:id="rId9"/>
    <p:sldLayoutId id="2147483705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5159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en-US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b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</a:t>
            </a:r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ТЕЛЬНАЯ ОС</a:t>
            </a:r>
            <a:r>
              <a:rPr lang="en-US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ОВНАЯ ШКОЛА с.В</a:t>
            </a:r>
            <a:r>
              <a:rPr lang="en-US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b="0" cap="none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ЗОВКА</a:t>
            </a:r>
            <a:endParaRPr lang="ru-RU" sz="1600" cap="none" smtClean="0">
              <a:ln>
                <a:noFill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68313" y="1557338"/>
            <a:ext cx="7239000" cy="4846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Arial" charset="0"/>
              </a:rPr>
              <a:t>Компьютерная презентация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Arial" charset="0"/>
              </a:rPr>
              <a:t>методической разработки</a:t>
            </a: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социального педагога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МБОУ ООШ с.Вязовка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Вяльдиной Валентины Васильевны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1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200" smtClean="0">
                <a:latin typeface="Arial" charset="0"/>
              </a:rPr>
              <a:t>201</a:t>
            </a:r>
            <a:r>
              <a:rPr lang="en-US" sz="1200" smtClean="0">
                <a:latin typeface="Arial" charset="0"/>
              </a:rPr>
              <a:t>5</a:t>
            </a:r>
            <a:r>
              <a:rPr lang="ru-RU" sz="1200" smtClean="0">
                <a:latin typeface="Arial" charset="0"/>
              </a:rPr>
              <a:t> год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14393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технологии, их признаки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2357438"/>
            <a:ext cx="2286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целесообразность,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целостность.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алгоритма, 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57438" y="2357438"/>
            <a:ext cx="1643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Социальная технология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-наличие программы,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-алгоритм действий,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-наличие критериев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29063" y="2357438"/>
            <a:ext cx="2000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Социальная диагностика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-исследование явления,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-анализ проблемы,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-выделение  составляющих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компонентов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29313" y="2357438"/>
            <a:ext cx="2143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Социальное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-информационное воздействие,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коррекция и оптимизация социальных ориентиров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22" idx="0"/>
          </p:cNvCxnSpPr>
          <p:nvPr/>
        </p:nvCxnSpPr>
        <p:spPr>
          <a:xfrm rot="10800000" flipV="1">
            <a:off x="1143000" y="1214438"/>
            <a:ext cx="2928938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964657" y="1250156"/>
            <a:ext cx="1143000" cy="1071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786188" y="1500188"/>
            <a:ext cx="114300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71938" y="1214438"/>
            <a:ext cx="2643187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2000250" y="785813"/>
            <a:ext cx="4056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/>
              <a:t>( по Р. В.Овчаровой)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115196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Используемые методы</a:t>
            </a:r>
            <a:endParaRPr lang="ru-RU" sz="2800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 flipH="1">
            <a:off x="7786688" y="5572125"/>
            <a:ext cx="46037" cy="8842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714625" y="928688"/>
            <a:ext cx="296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0"/>
              <a:t>( по Р. В. Овчаровой )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929313" y="1071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714375" y="2500313"/>
            <a:ext cx="26431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Педагогические</a:t>
            </a:r>
          </a:p>
          <a:p>
            <a:endParaRPr lang="ru-RU"/>
          </a:p>
          <a:p>
            <a:r>
              <a:rPr lang="ru-RU"/>
              <a:t>-практический</a:t>
            </a:r>
          </a:p>
          <a:p>
            <a:r>
              <a:rPr lang="ru-RU"/>
              <a:t>(опыт),</a:t>
            </a:r>
          </a:p>
          <a:p>
            <a:r>
              <a:rPr lang="ru-RU"/>
              <a:t>-словесный,</a:t>
            </a:r>
          </a:p>
          <a:p>
            <a:r>
              <a:rPr lang="ru-RU"/>
              <a:t>-наглядный</a:t>
            </a:r>
          </a:p>
          <a:p>
            <a:r>
              <a:rPr lang="ru-RU"/>
              <a:t>(наблюдения учащихся),</a:t>
            </a:r>
          </a:p>
          <a:p>
            <a:r>
              <a:rPr lang="ru-RU"/>
              <a:t>-работа с книгой,</a:t>
            </a:r>
          </a:p>
          <a:p>
            <a:r>
              <a:rPr lang="ru-RU"/>
              <a:t>-видеометод,</a:t>
            </a:r>
          </a:p>
          <a:p>
            <a:r>
              <a:rPr lang="ru-RU"/>
              <a:t>-игра</a:t>
            </a:r>
          </a:p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00250" y="1357313"/>
            <a:ext cx="1785938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14750" y="1357313"/>
            <a:ext cx="1714500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22"/>
          <p:cNvSpPr txBox="1">
            <a:spLocks noChangeArrowheads="1"/>
          </p:cNvSpPr>
          <p:nvPr/>
        </p:nvSpPr>
        <p:spPr bwMode="auto">
          <a:xfrm>
            <a:off x="4572000" y="2500313"/>
            <a:ext cx="2643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/>
              <a:t>Социально-педагогические</a:t>
            </a:r>
          </a:p>
          <a:p>
            <a:endParaRPr lang="ru-RU"/>
          </a:p>
          <a:p>
            <a:r>
              <a:rPr lang="ru-RU"/>
              <a:t>-целеполагания,</a:t>
            </a:r>
          </a:p>
          <a:p>
            <a:r>
              <a:rPr lang="ru-RU"/>
              <a:t>-ценностного ориентирования,</a:t>
            </a:r>
          </a:p>
          <a:p>
            <a:r>
              <a:rPr lang="ru-RU"/>
              <a:t>-организации деятельности,</a:t>
            </a:r>
          </a:p>
          <a:p>
            <a:r>
              <a:rPr lang="ru-RU"/>
              <a:t>-общения,</a:t>
            </a:r>
          </a:p>
          <a:p>
            <a:r>
              <a:rPr lang="ru-RU"/>
              <a:t>-оценки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277177"/>
            <a:ext cx="7242048" cy="3228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dirty="0" smtClean="0"/>
              <a:t>Фрагмент методической разработки занятия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« Ценности. Что человек должен ценить» 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3521075" cy="5214938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5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7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1.а)Хорошая просторная квартира либо дом </a:t>
            </a:r>
            <a:r>
              <a:rPr lang="ru-RU" sz="2000" dirty="0" smtClean="0">
                <a:solidFill>
                  <a:srgbClr val="FF0000"/>
                </a:solidFill>
              </a:rPr>
              <a:t>(1 жетон)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000" dirty="0" smtClean="0"/>
              <a:t>б)Новый спортивный автомобиль </a:t>
            </a:r>
            <a:r>
              <a:rPr lang="ru-RU" sz="2000" dirty="0" smtClean="0">
                <a:solidFill>
                  <a:srgbClr val="FF0000"/>
                </a:solidFill>
              </a:rPr>
              <a:t>(1 жетон)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2.а)Полностью оплаченный отдых в течение месяца в любой точке земного шара для вас и вашего друга(подруги)  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б)Полная гарантия того, что девушка(юноша), на которой вы мечтаете жениться(за которого мечтаете выйти замуж), действительно в будущем станет вашей женой(вашим мужем)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3.а)Самая широкая популярность в кругу знакомых в течение двух лет </a:t>
            </a:r>
            <a:r>
              <a:rPr lang="ru-RU" sz="2000" dirty="0" smtClean="0">
                <a:solidFill>
                  <a:srgbClr val="FF0000"/>
                </a:solidFill>
              </a:rPr>
              <a:t>(1 жетон)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/>
              <a:t>б)Один настоящий друг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4.а)Хорошее образование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000" dirty="0" smtClean="0"/>
              <a:t>б)Предприятие, приносящее большую прибыль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5.а)Здоровая семья </a:t>
            </a:r>
            <a:r>
              <a:rPr lang="ru-RU" sz="2000" dirty="0" smtClean="0">
                <a:solidFill>
                  <a:srgbClr val="FF0000"/>
                </a:solidFill>
              </a:rPr>
              <a:t>(2 жетона)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000" dirty="0" smtClean="0"/>
              <a:t>б)Всемирная слава </a:t>
            </a:r>
            <a:r>
              <a:rPr lang="ru-RU" sz="2000" dirty="0" smtClean="0">
                <a:solidFill>
                  <a:srgbClr val="FF0000"/>
                </a:solidFill>
              </a:rPr>
              <a:t>(3 жетона)</a:t>
            </a: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200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400" dirty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1557338"/>
            <a:ext cx="35210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6.а)Возможность изменить любую черту своей внешности </a:t>
            </a:r>
            <a:r>
              <a:rPr lang="ru-RU" sz="1400" smtClean="0">
                <a:solidFill>
                  <a:srgbClr val="FF0000"/>
                </a:solidFill>
              </a:rPr>
              <a:t>(1 жетон)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0000"/>
                </a:solidFill>
              </a:rPr>
              <a:t> </a:t>
            </a:r>
            <a:r>
              <a:rPr lang="ru-RU" sz="1400" smtClean="0"/>
              <a:t>б)Быть всю жизнь довольным собой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 7.а)Пять лет ничем не нарушаемого покоя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0000"/>
                </a:solidFill>
              </a:rPr>
              <a:t>    </a:t>
            </a:r>
            <a:r>
              <a:rPr lang="ru-RU" sz="1400" smtClean="0"/>
              <a:t>б)Уважение и любовь к вам тех, кого вы больше всего цените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8.а)Чистая совесть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0000"/>
                </a:solidFill>
              </a:rPr>
              <a:t>   </a:t>
            </a:r>
            <a:r>
              <a:rPr lang="ru-RU" sz="1400" smtClean="0"/>
              <a:t>б)Умение добиваться успеха во всем, чего бы вы не пожелали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 9.а)Чудо, совершённое ради человека, которого вы любите 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0000"/>
                </a:solidFill>
              </a:rPr>
              <a:t>    </a:t>
            </a:r>
            <a:r>
              <a:rPr lang="ru-RU" sz="1400" smtClean="0"/>
              <a:t>б)Возможность заново пережить (повторить) любое 1 событие из прошлого</a:t>
            </a:r>
            <a:r>
              <a:rPr lang="ru-RU" sz="1400" smtClean="0">
                <a:solidFill>
                  <a:srgbClr val="FF0000"/>
                </a:solidFill>
              </a:rPr>
              <a:t>(2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10.а)Семь дополнительных лет жизни </a:t>
            </a:r>
            <a:r>
              <a:rPr lang="ru-RU" sz="1400" smtClean="0">
                <a:solidFill>
                  <a:srgbClr val="FF0000"/>
                </a:solidFill>
              </a:rPr>
              <a:t>(3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0000"/>
                </a:solidFill>
              </a:rPr>
              <a:t>     </a:t>
            </a:r>
            <a:r>
              <a:rPr lang="ru-RU" sz="1400" smtClean="0"/>
              <a:t>б)Безболезненная смерть, когда придёт время </a:t>
            </a:r>
            <a:r>
              <a:rPr lang="ru-RU" sz="1400" smtClean="0">
                <a:solidFill>
                  <a:srgbClr val="FF0000"/>
                </a:solidFill>
              </a:rPr>
              <a:t>(3 жетона)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smtClean="0"/>
              <a:t> </a:t>
            </a:r>
            <a:endParaRPr lang="ru-RU" sz="1200" smtClean="0">
              <a:latin typeface="Arial Black" pitchFamily="34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571625" y="1071563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buFont typeface="Wingdings 2" pitchFamily="18" charset="2"/>
              <a:buNone/>
            </a:pPr>
            <a:r>
              <a:rPr lang="ru-RU"/>
              <a:t>Перечень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algn="ctr"/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«ЦЕННОСТИ. ЧТО ЧЕЛОВЕК ДОЛЖЕН ЦЕНИТЬ?»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2400" cap="none" smtClean="0">
                <a:ln>
                  <a:noFill/>
                </a:ln>
                <a:solidFill>
                  <a:schemeClr val="tx1"/>
                </a:solidFill>
              </a:rPr>
            </a:br>
            <a:endParaRPr lang="ru-RU" sz="2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8674" name="Содержимое 4" descr="P10303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7050"/>
            <a:ext cx="3635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Содержимое 4" descr="P10303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292600"/>
            <a:ext cx="35639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:\Фото\ФОТО=Краснова Н.В\КРАСНОВА Н.В.=УРОК=ФОТО\SDC119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3492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052513"/>
            <a:ext cx="3563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:\Фото\ФОТО=Краснова Н.В\КРАСНОВА Н.В.=УРОК=ФОТО\SDC119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>
          <a:xfrm rot="21472440">
            <a:off x="2651125" y="2203450"/>
            <a:ext cx="3670300" cy="32400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553356" cy="5000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600" dirty="0" smtClean="0"/>
              <a:t>Диагностика и анализ занятия « Ценности. Что человек должен ценить»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0722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4675" y="714375"/>
          <a:ext cx="6778625" cy="3429000"/>
        </p:xfrm>
        <a:graphic>
          <a:graphicData uri="http://schemas.openxmlformats.org/presentationml/2006/ole">
            <p:oleObj spid="_x0000_s30722" r:id="rId3" imgW="6785436" imgH="3432345" progId="Excel.Sheet.8">
              <p:embed/>
            </p:oleObj>
          </a:graphicData>
        </a:graphic>
      </p:graphicFrame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28625" y="3857625"/>
            <a:ext cx="7072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latin typeface="Trebuchet MS" pitchFamily="34" charset="0"/>
              </a:rPr>
              <a:t>        </a:t>
            </a:r>
          </a:p>
          <a:p>
            <a:r>
              <a:rPr lang="ru-RU" sz="1400" b="0">
                <a:latin typeface="Trebuchet MS" pitchFamily="34" charset="0"/>
              </a:rPr>
              <a:t>          Из  данного графика очевидно, что для большинства ребят к категории истинных ценностей относятся «дом или квартира», «хорошее  образование», «здоровье семьи», «возможность совершить чудо ради любимого человека».</a:t>
            </a:r>
          </a:p>
          <a:p>
            <a:r>
              <a:rPr lang="ru-RU" sz="1400" b="0">
                <a:latin typeface="Trebuchet MS" pitchFamily="34" charset="0"/>
              </a:rPr>
              <a:t>          В силу возрастных особенностей детей в число «ценностей» также попали «бесплатный отдых с другом»(6 класс) и «7 лет дополнительной жизни»(7,5 и 8 классы).</a:t>
            </a:r>
          </a:p>
          <a:p>
            <a:r>
              <a:rPr lang="ru-RU" sz="1400" b="0">
                <a:latin typeface="Trebuchet MS" pitchFamily="34" charset="0"/>
              </a:rPr>
              <a:t>          Такие ценности, как «популярность», «возможность изменить свою внешность», «спокойствие» не обратили на себя внимание ребят.</a:t>
            </a:r>
          </a:p>
          <a:p>
            <a:r>
              <a:rPr lang="ru-RU" sz="1400" b="0">
                <a:latin typeface="Trebuchet MS" pitchFamily="34" charset="0"/>
              </a:rPr>
              <a:t>          Часть ребята критически отнеслась к ценности «7 лет дополнительной жизни», они предположили большую вероятность тяжёлых заболеваний в этот период жизни человека(и это близко к действительности)(6 и 9 классы)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1857375" y="428625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rebuchet MS" pitchFamily="34" charset="0"/>
              </a:rPr>
              <a:t>Ценности категории «а»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642938" y="500063"/>
            <a:ext cx="398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0">
                <a:latin typeface="Trebuchet MS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286676" cy="4286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Диагностика и анализ </a:t>
            </a:r>
            <a:r>
              <a:rPr lang="ru-RU" sz="1600" dirty="0" smtClean="0"/>
              <a:t>занятия « Ценности. Что человек должен ценить»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1963" y="928688"/>
          <a:ext cx="7227887" cy="2500312"/>
        </p:xfrm>
        <a:graphic>
          <a:graphicData uri="http://schemas.openxmlformats.org/presentationml/2006/ole">
            <p:oleObj spid="_x0000_s31746" r:id="rId3" imgW="7242676" imgH="2505673" progId="Excel.Sheet.8">
              <p:embed/>
            </p:oleObj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143000" y="50006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0">
                <a:latin typeface="Trebuchet MS" pitchFamily="34" charset="0"/>
              </a:rPr>
              <a:t> Ценности категории «б»</a:t>
            </a:r>
            <a:br>
              <a:rPr lang="ru-RU" sz="1400" b="0">
                <a:latin typeface="Trebuchet MS" pitchFamily="34" charset="0"/>
              </a:rPr>
            </a:br>
            <a:endParaRPr lang="ru-RU" sz="1400" b="0">
              <a:latin typeface="Trebuchet MS" pitchFamily="34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71500" y="642938"/>
            <a:ext cx="398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0">
                <a:latin typeface="Trebuchet MS" pitchFamily="34" charset="0"/>
              </a:rPr>
              <a:t>%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857250" y="3214688"/>
            <a:ext cx="69294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>
                <a:latin typeface="Trebuchet MS" pitchFamily="34" charset="0"/>
              </a:rPr>
              <a:t>        </a:t>
            </a:r>
            <a:r>
              <a:rPr lang="ru-RU" sz="1400" b="0">
                <a:latin typeface="Trebuchet MS" pitchFamily="34" charset="0"/>
              </a:rPr>
              <a:t>Из  данного графика очевидно, что для большинства ребят к категории истинных ценностей относятся «друзья» и «уважение дорогих для них людей».</a:t>
            </a:r>
          </a:p>
          <a:p>
            <a:r>
              <a:rPr lang="ru-RU" sz="1400" b="0">
                <a:latin typeface="Trebuchet MS" pitchFamily="34" charset="0"/>
              </a:rPr>
              <a:t>          Лишь немногие из них предпочли «автомобиль» « дому», их пока не волнуют «прибыль» и «мировая слава», «довольство собой». </a:t>
            </a:r>
          </a:p>
          <a:p>
            <a:r>
              <a:rPr lang="ru-RU" sz="1400" b="0">
                <a:latin typeface="Trebuchet MS" pitchFamily="34" charset="0"/>
              </a:rPr>
              <a:t>           «Удачная женитьба» оказалась привлекательной только для девятиклассников в силу их возрастных особенностей.</a:t>
            </a:r>
          </a:p>
          <a:p>
            <a:r>
              <a:rPr lang="ru-RU" sz="1400" b="0">
                <a:latin typeface="Trebuchet MS" pitchFamily="34" charset="0"/>
              </a:rPr>
              <a:t>          Ценность «успех во всём» заинтересовала, в основном, будущих выпускников(9 класс) и абсолютно равнодушными к ней остались пятиклассники.</a:t>
            </a:r>
          </a:p>
          <a:p>
            <a:r>
              <a:rPr lang="ru-RU" sz="1400" b="0">
                <a:latin typeface="Trebuchet MS" pitchFamily="34" charset="0"/>
              </a:rPr>
              <a:t>           Ценность «своевременность» оказалась привлекательной  такжетолько для девятиклассников в силу их возрастных особенностей.</a:t>
            </a:r>
          </a:p>
          <a:p>
            <a:endParaRPr lang="ru-RU" sz="1400" b="0">
              <a:latin typeface="Trebuchet MS" pitchFamily="34" charset="0"/>
            </a:endParaRPr>
          </a:p>
          <a:p>
            <a:r>
              <a:rPr lang="ru-RU" sz="1400" b="0">
                <a:latin typeface="Trebuchet MS" pitchFamily="34" charset="0"/>
              </a:rPr>
              <a:t> </a:t>
            </a:r>
            <a:r>
              <a:rPr lang="ru-RU" sz="1400" b="0">
                <a:solidFill>
                  <a:srgbClr val="FF0000"/>
                </a:solidFill>
                <a:latin typeface="Trebuchet MS" pitchFamily="34" charset="0"/>
              </a:rPr>
              <a:t>ВЫВОД.   В целом, ребят интересуют жизненные ценности, соответствующие их возрасту </a:t>
            </a:r>
          </a:p>
          <a:p>
            <a:r>
              <a:rPr lang="ru-RU" sz="1400" b="0">
                <a:latin typeface="Trebuchet MS" pitchFamily="34" charset="0"/>
              </a:rPr>
              <a:t>            </a:t>
            </a:r>
          </a:p>
          <a:p>
            <a:r>
              <a:rPr lang="ru-RU" sz="1400" b="0">
                <a:latin typeface="Trebuchet MS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32287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Список литературы</a:t>
            </a:r>
            <a:endParaRPr lang="ru-RU" sz="1600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eaLnBrk="1" hangingPunct="1"/>
            <a:r>
              <a:rPr lang="ru-RU" sz="1400" smtClean="0"/>
              <a:t>Гришанова О.С. «Интерактивные формы взаимодействия семьи и школы», Волгоград, 2009г.;</a:t>
            </a:r>
          </a:p>
          <a:p>
            <a:pPr eaLnBrk="1" hangingPunct="1"/>
            <a:r>
              <a:rPr lang="ru-RU" sz="1400" smtClean="0"/>
              <a:t>Маслова Н.Ф. «Книга социального педагога», Орел, 1994г.;</a:t>
            </a:r>
          </a:p>
          <a:p>
            <a:pPr eaLnBrk="1" hangingPunct="1"/>
            <a:r>
              <a:rPr lang="ru-RU" sz="1400" smtClean="0"/>
              <a:t>Мудрик А.В. "Введение в социальную педагогику«, М.,1997г.;</a:t>
            </a:r>
          </a:p>
          <a:p>
            <a:pPr eaLnBrk="1" hangingPunct="1"/>
            <a:r>
              <a:rPr lang="ru-RU" sz="1400" smtClean="0"/>
              <a:t>Овчарова Р.В. «Справочная книга социального педагога», М., 2001</a:t>
            </a:r>
          </a:p>
          <a:p>
            <a:pPr eaLnBrk="1" hangingPunct="1"/>
            <a:r>
              <a:rPr lang="ru-RU" sz="1400" smtClean="0"/>
              <a:t>Подласый И.П. «Педагогика», М., 2002г.;</a:t>
            </a:r>
          </a:p>
          <a:p>
            <a:pPr eaLnBrk="1" hangingPunct="1"/>
            <a:r>
              <a:rPr lang="ru-RU" sz="1400" smtClean="0"/>
              <a:t>Под редакциейРеана А.А. «Психология подростка», М., 2008г.;</a:t>
            </a:r>
          </a:p>
          <a:p>
            <a:pPr eaLnBrk="1" hangingPunct="1"/>
            <a:r>
              <a:rPr lang="ru-RU" sz="1400" smtClean="0"/>
              <a:t>Семёнов Г.С.  «Методика работы социального педагога», М., 2006г.;</a:t>
            </a:r>
          </a:p>
          <a:p>
            <a:pPr eaLnBrk="1" hangingPunct="1"/>
            <a:r>
              <a:rPr lang="ru-RU" sz="1400" smtClean="0"/>
              <a:t>Соловейчик С.Л. «Воспитание по Иванову», М., 1989г.;</a:t>
            </a:r>
          </a:p>
          <a:p>
            <a:pPr eaLnBrk="1" hangingPunct="1"/>
            <a:r>
              <a:rPr lang="ru-RU" sz="1400" smtClean="0"/>
              <a:t>Сухомлинский В.А. «Как воспитать настоящего человека»,М., 1990г.;</a:t>
            </a:r>
          </a:p>
          <a:p>
            <a:pPr eaLnBrk="1" hangingPunct="1"/>
            <a:r>
              <a:rPr lang="ru-RU" sz="1400" smtClean="0"/>
              <a:t>Цирульников А.М. «Педагогика, рождённая жизнью», М., 1988г.;</a:t>
            </a:r>
          </a:p>
          <a:p>
            <a:pPr eaLnBrk="1" hangingPunct="1"/>
            <a:r>
              <a:rPr lang="ru-RU" sz="1400" smtClean="0"/>
              <a:t>Шваб Е.Д. «Психологическая профилактика и коррекционно-развивающие занятия», Волгоград, 2007г..</a:t>
            </a:r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  <a:p>
            <a:pPr eaLnBrk="1" hangingPunct="1"/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tulaschool.ru/img/usr/news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2967335"/>
            <a:ext cx="374571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</a:t>
            </a:r>
            <a:r>
              <a:rPr lang="ru-RU" sz="28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иб</a:t>
            </a: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 за внимание!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961463" cy="30003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Методическая разработка деятельности социального педагога по направлению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</a:t>
            </a:r>
            <a:br>
              <a:rPr lang="ru-RU" sz="3200" dirty="0" smtClean="0"/>
            </a:br>
            <a:r>
              <a:rPr lang="ru-RU" sz="3600" dirty="0" smtClean="0"/>
              <a:t>«Коррекция ценностных        ориентаций школьников»</a:t>
            </a:r>
            <a:endParaRPr lang="ru-RU" sz="3600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5357813"/>
            <a:ext cx="7558088" cy="1357312"/>
          </a:xfrm>
        </p:spPr>
        <p:txBody>
          <a:bodyPr/>
          <a:lstStyle/>
          <a:p>
            <a:pPr algn="ctr" eaLnBrk="1" hangingPunct="1"/>
            <a:endParaRPr lang="ru-RU" sz="1200" smtClean="0"/>
          </a:p>
          <a:p>
            <a:pPr algn="ctr" eaLnBrk="1" hangingPunct="1"/>
            <a:endParaRPr lang="ru-RU" sz="12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Цели и задачи социально – педагогической деятельности в школе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33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Цели: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 социальная  адаптация личности ребёнка в обществе;</a:t>
            </a:r>
            <a:endParaRPr lang="ru-RU" sz="20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-</a:t>
            </a:r>
            <a:r>
              <a:rPr lang="ru-RU" sz="2000" dirty="0" smtClean="0"/>
              <a:t> социальная реабилитация детей, находящихся в социально опасном положении.</a:t>
            </a:r>
            <a:endParaRPr lang="ru-RU" sz="3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З</a:t>
            </a:r>
            <a:r>
              <a:rPr lang="ru-RU" sz="2000" b="1" dirty="0" smtClean="0"/>
              <a:t>адачи: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-содействовать социальной адаптации детей в обществе;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-корректировать ценностные ориентации школьников.                                      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-работать по профилактике правонарушений среди учащихся;</a:t>
            </a:r>
            <a:endParaRPr lang="ru-RU" sz="3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 </a:t>
            </a:r>
            <a:r>
              <a:rPr lang="ru-RU" sz="2000" dirty="0" smtClean="0">
                <a:latin typeface="Arial" charset="0"/>
              </a:rPr>
              <a:t>проводить</a:t>
            </a:r>
            <a:r>
              <a:rPr lang="ru-RU" sz="2000" dirty="0" smtClean="0"/>
              <a:t> работу по профессиональной ориентации среди старшеклассников;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- проводить работу по профилактике вредных привычек у обучающихся. </a:t>
            </a:r>
            <a:endParaRPr lang="ru-RU" sz="3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                   </a:t>
            </a:r>
            <a:endParaRPr lang="ru-RU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7381875" cy="660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Пояснительная записка</a:t>
            </a:r>
            <a:endParaRPr lang="ru-RU" sz="2400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239000" cy="55991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Коррекция ценностных ориентаций школьников - одно из важнейших направлений социально -педагогической деятельности в образовательном учреждении.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Значимость её обусловлена приоритетной направленностью воспитательного процесса на создание культурной, творчески активной и социально зрелой личности каждого учащегося школы.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 Работа по этому направлению в МБОУ ООШ с.Вязовка ведётся </a:t>
            </a:r>
            <a:r>
              <a:rPr lang="ru-RU" sz="2000" smtClean="0">
                <a:latin typeface="Arial" charset="0"/>
              </a:rPr>
              <a:t>второ</a:t>
            </a:r>
            <a:r>
              <a:rPr lang="ru-RU" sz="2000" smtClean="0"/>
              <a:t>й год.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 </a:t>
            </a:r>
            <a:r>
              <a:rPr lang="ru-RU" sz="2000" smtClean="0"/>
              <a:t>         Социально-педагогическая  деятельность направлена на расширение знаний учащихся о ценностных ориентациях, развитие умений занимать активную жизненную позицию и преодолевать трудности адаптации в современном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85750"/>
          <a:ext cx="9144000" cy="624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453182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детьми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350" y="482579"/>
          <a:ext cx="8143900" cy="570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3286125" y="1857375"/>
            <a:ext cx="142875" cy="1263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1" name="Стрелка вверх 10"/>
          <p:cNvSpPr/>
          <p:nvPr/>
        </p:nvSpPr>
        <p:spPr>
          <a:xfrm>
            <a:off x="4357688" y="1857375"/>
            <a:ext cx="142875" cy="1214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2" name="Стрелка вверх 11"/>
          <p:cNvSpPr/>
          <p:nvPr/>
        </p:nvSpPr>
        <p:spPr>
          <a:xfrm>
            <a:off x="2071688" y="1857375"/>
            <a:ext cx="142875" cy="1214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3" name="Стрелка вверх 12"/>
          <p:cNvSpPr/>
          <p:nvPr/>
        </p:nvSpPr>
        <p:spPr>
          <a:xfrm flipV="1">
            <a:off x="2143125" y="4000500"/>
            <a:ext cx="142875" cy="1406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4" name="Стрелка вверх 13"/>
          <p:cNvSpPr>
            <a:spLocks noChangeArrowheads="1"/>
          </p:cNvSpPr>
          <p:nvPr/>
        </p:nvSpPr>
        <p:spPr bwMode="auto">
          <a:xfrm flipV="1">
            <a:off x="5148263" y="4005263"/>
            <a:ext cx="144462" cy="1428750"/>
          </a:xfrm>
          <a:prstGeom prst="upArrow">
            <a:avLst>
              <a:gd name="adj1" fmla="val 50000"/>
              <a:gd name="adj2" fmla="val 52061"/>
            </a:avLst>
          </a:prstGeom>
          <a:solidFill>
            <a:schemeClr val="accent1"/>
          </a:solidFill>
          <a:ln w="40000" algn="ctr">
            <a:solidFill>
              <a:srgbClr val="862A4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3286125" y="3786188"/>
            <a:ext cx="142875" cy="1643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25" y="3071813"/>
            <a:ext cx="1071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0">
                <a:solidFill>
                  <a:srgbClr val="FFFFFF"/>
                </a:solidFill>
              </a:rPr>
              <a:t>Коррекция</a:t>
            </a:r>
          </a:p>
          <a:p>
            <a:pPr algn="ctr">
              <a:defRPr/>
            </a:pPr>
            <a:r>
              <a:rPr lang="ru-RU" sz="1000" b="0">
                <a:solidFill>
                  <a:srgbClr val="FFFFFF"/>
                </a:solidFill>
                <a:latin typeface="Arial" charset="0"/>
              </a:rPr>
              <a:t>ц</a:t>
            </a:r>
            <a:r>
              <a:rPr lang="ru-RU" sz="1000" b="0">
                <a:solidFill>
                  <a:srgbClr val="FFFFFF"/>
                </a:solidFill>
              </a:rPr>
              <a:t>енностных ориентаций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25" y="3071813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Профилактика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право-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нарушений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363" y="3068638"/>
            <a:ext cx="11430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Профилактика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 вредных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/>
              <a:t>привычек</a:t>
            </a:r>
          </a:p>
        </p:txBody>
      </p:sp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3500438" y="3143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Trebuchet MS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4300" y="3068638"/>
            <a:ext cx="9350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 err="1"/>
              <a:t>Профориен</a:t>
            </a:r>
            <a:r>
              <a:rPr lang="ru-RU" sz="1000" b="0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 err="1"/>
              <a:t>тация</a:t>
            </a:r>
            <a:endParaRPr lang="ru-RU" sz="1000" b="0" dirty="0"/>
          </a:p>
        </p:txBody>
      </p:sp>
      <p:sp>
        <p:nvSpPr>
          <p:cNvPr id="23" name="Стрелка вверх 22"/>
          <p:cNvSpPr/>
          <p:nvPr/>
        </p:nvSpPr>
        <p:spPr>
          <a:xfrm>
            <a:off x="5143500" y="1857375"/>
            <a:ext cx="142875" cy="1192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4357688" y="4000500"/>
            <a:ext cx="142875" cy="1428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Коррекция ценностных ориентаций школьников</a:t>
            </a:r>
            <a:endParaRPr lang="ru-RU" sz="1800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/>
              <a:t>ПЛАН РАБОТЫ НА 201</a:t>
            </a:r>
            <a:r>
              <a:rPr lang="ru-RU" sz="1800" smtClean="0">
                <a:latin typeface="Arial" charset="0"/>
              </a:rPr>
              <a:t>2</a:t>
            </a:r>
            <a:r>
              <a:rPr lang="ru-RU" sz="1800" smtClean="0"/>
              <a:t>-201</a:t>
            </a:r>
            <a:r>
              <a:rPr lang="ru-RU" sz="1800" smtClean="0">
                <a:latin typeface="Arial" charset="0"/>
              </a:rPr>
              <a:t>3</a:t>
            </a:r>
            <a:r>
              <a:rPr lang="ru-RU" sz="1800" smtClean="0"/>
              <a:t> УЧЕБНЫЙ ГОД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5262563" cy="472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70"/>
                <a:gridCol w="3516330"/>
                <a:gridCol w="1198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</a:p>
                    <a:p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вида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Поиск материалов по теме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Сентябрь-</a:t>
                      </a:r>
                    </a:p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 материала и составление плана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</a:t>
                      </a:r>
                      <a:r>
                        <a:rPr lang="ru-RU" sz="1400" baseline="0" dirty="0" smtClean="0"/>
                        <a:t> «Мужество и трусость человека. Каковы их последствия?»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«Общение и уважение. Общение с разными людьми»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«Компания и 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«Помощь твоей семьи в преодолении жизненны</a:t>
                      </a:r>
                      <a:r>
                        <a:rPr lang="ru-RU" sz="1400" baseline="0" dirty="0" smtClean="0"/>
                        <a:t> трудностей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«Из трудностей в одиночку не выйти»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 проделанной работы и составление плана работы на следующий учебный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Коррекция ценностных ориентаций школьников</a:t>
            </a:r>
            <a:endParaRPr lang="ru-RU" sz="18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/>
              <a:t>ПЛАН РАБОТЫ НА 201</a:t>
            </a:r>
            <a:r>
              <a:rPr lang="ru-RU" sz="1800" smtClean="0">
                <a:latin typeface="Arial" charset="0"/>
              </a:rPr>
              <a:t>3</a:t>
            </a:r>
            <a:r>
              <a:rPr lang="ru-RU" sz="1800" smtClean="0"/>
              <a:t>-201</a:t>
            </a:r>
            <a:r>
              <a:rPr lang="ru-RU" sz="1800" smtClean="0">
                <a:latin typeface="Arial" charset="0"/>
              </a:rPr>
              <a:t>4</a:t>
            </a:r>
            <a:r>
              <a:rPr lang="ru-RU" sz="1800" smtClean="0"/>
              <a:t> УЧЕБНЫЙ ГОД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5262563" cy="265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70"/>
                <a:gridCol w="3516330"/>
                <a:gridCol w="1198578"/>
              </a:tblGrid>
              <a:tr h="37084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вида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Поиск материалов по теме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 материала и составление плана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</a:t>
                      </a:r>
                      <a:r>
                        <a:rPr lang="ru-RU" sz="1400" baseline="0" dirty="0" smtClean="0"/>
                        <a:t> «Мужество и трусость человека. Каковы их последствия?»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«Общение и уважение. Общение с разными людьми»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88" y="1357313"/>
          <a:ext cx="5262562" cy="289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70"/>
                <a:gridCol w="3500462"/>
                <a:gridCol w="1214447"/>
              </a:tblGrid>
              <a:tr h="37084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вида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5262563" cy="529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32"/>
                <a:gridCol w="3587768"/>
                <a:gridCol w="1198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</a:p>
                    <a:p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вида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 Ценности. Что человек должен ценить»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</a:tr>
              <a:tr h="352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Занятие «Когда и как говорить «нет»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«Как ладить с людьми»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Занятие «Берегите язык(нецензурная брань:</a:t>
                      </a:r>
                      <a:r>
                        <a:rPr lang="ru-RU" sz="1400" baseline="0" dirty="0" smtClean="0"/>
                        <a:t> почему она получила распространение</a:t>
                      </a:r>
                      <a:r>
                        <a:rPr lang="ru-RU" sz="1400" dirty="0" smtClean="0"/>
                        <a:t>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«Честь(репутация класса»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Занятие «Мудрые заповеди предков»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«Моя семья – моё богатство!»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Занятие «Берегите</a:t>
                      </a:r>
                      <a:r>
                        <a:rPr lang="ru-RU" sz="1400" baseline="0" dirty="0" smtClean="0"/>
                        <a:t> планету Земля!</a:t>
                      </a:r>
                      <a:r>
                        <a:rPr lang="ru-RU" sz="14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Занятие «Что значит быть дружным»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 проделанной работы и составление плана работы на следующий учебный год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2590</TotalTime>
  <Words>887</Words>
  <Application>Microsoft Office PowerPoint</Application>
  <PresentationFormat>Экран (4:3)</PresentationFormat>
  <Paragraphs>246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Trebuchet MS</vt:lpstr>
      <vt:lpstr>Wingdings 2</vt:lpstr>
      <vt:lpstr>Wingdings</vt:lpstr>
      <vt:lpstr>Calibri</vt:lpstr>
      <vt:lpstr>Times New Roman</vt:lpstr>
      <vt:lpstr>Arial Black</vt:lpstr>
      <vt:lpstr>Изящная</vt:lpstr>
      <vt:lpstr>Изящная</vt:lpstr>
      <vt:lpstr>Изящная</vt:lpstr>
      <vt:lpstr>Изящная</vt:lpstr>
      <vt:lpstr>Изящная</vt:lpstr>
      <vt:lpstr>Лист Microsoft Excel</vt:lpstr>
      <vt:lpstr>МУНИЦИПАЛЬНОЕ  ОБЩЕОБРАЗОВАТЕЛЬНОЕ УЧРЕЖДЕНИЕ ОБЩЕОБРАЗОВАТЕЛЬНАЯ ОСНОВНАЯ ШКОЛА с.ВЯЗОВКА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«ЦЕННОСТИ. ЧТО ЧЕЛОВЕК ДОЛЖЕН ЦЕНИТЬ?» 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Zver</cp:lastModifiedBy>
  <cp:revision>267</cp:revision>
  <dcterms:created xsi:type="dcterms:W3CDTF">2013-03-07T12:02:31Z</dcterms:created>
  <dcterms:modified xsi:type="dcterms:W3CDTF">2015-02-09T15:20:46Z</dcterms:modified>
</cp:coreProperties>
</file>