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handoutMasterIdLst>
    <p:handoutMasterId r:id="rId13"/>
  </p:handoutMasterIdLst>
  <p:sldIdLst>
    <p:sldId id="290" r:id="rId2"/>
    <p:sldId id="305" r:id="rId3"/>
    <p:sldId id="306" r:id="rId4"/>
    <p:sldId id="294" r:id="rId5"/>
    <p:sldId id="302" r:id="rId6"/>
    <p:sldId id="303" r:id="rId7"/>
    <p:sldId id="296" r:id="rId8"/>
    <p:sldId id="297" r:id="rId9"/>
    <p:sldId id="298" r:id="rId10"/>
    <p:sldId id="29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2C802"/>
    <a:srgbClr val="FF9933"/>
    <a:srgbClr val="FF66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137" autoAdjust="0"/>
  </p:normalViewPr>
  <p:slideViewPr>
    <p:cSldViewPr>
      <p:cViewPr>
        <p:scale>
          <a:sx n="82" d="100"/>
          <a:sy n="82" d="100"/>
        </p:scale>
        <p:origin x="-10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1AA8FD-F845-454E-9627-E5984048404A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801D56-6400-47FB-A981-98CCBAF80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9CE26F-2BB2-41A0-9865-0E3E6666D9FD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ABA44B-160A-49F7-9CA9-67D95A727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D5877-CA63-4643-933E-E03F112C2A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8F4B4-FAB4-418B-A3D0-3F1A5946C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4/8/2014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8BC7B-B7CA-4743-99D9-AF7862E26F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ADA79-74C5-4E3A-88C7-7A1E16528C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5C265-1C9A-40FB-8303-28D4AFFBF4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79CAB-E106-4BC7-825E-EDC8FB4AC0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3836E-DD5D-4A43-A95F-7B1B4763AF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13C66-57BF-44EF-BD2B-6EA032791B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42813-0099-4D15-BA71-723C94CF7C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86;&#1073;&#1088;&#1077;&#1079;&#1072;&#1085;&#1085;&#1072;&#1103;%20&#1084;&#1091;&#1079;&#1099;&#1082;&#1072;\muz.gimnastika_dlya_rannego_vozrasta_(mp3cut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76;&#1077;&#1090;.%20&#1087;&#1077;&#1089;&#1085;&#1080;\VA%20-%20&#1042;&#1077;&#1089;&#1077;&#1083;&#1099;&#1077;%20&#1087;&#1091;&#1090;&#1077;&#1096;&#1077;&#1089;&#1090;&#1074;&#1077;&#1085;&#1085;&#1080;&#1082;&#1080;.mp3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88;&#1084;&#1086;\%25D0%2598sp-Yuliya-Stepanova-Pinus-Parovoz-muz-ZKompaneyca-sl-O-Vysockoy(muzofon.com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86;&#1073;&#1088;&#1077;&#1079;&#1072;&#1085;&#1085;&#1072;&#1103;%20&#1084;&#1091;&#1079;&#1099;&#1082;&#1072;\solovey-penie-ptic(muzofon.com)_(mp3cut.net).mp3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88;&#1084;&#1086;\possorilis-pomirilis_0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3836E-DD5D-4A43-A95F-7B1B4763AF7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5" name="Рисунок 4" descr="c89235ef6ce8a281fcf6b866a672ea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541" y="188640"/>
            <a:ext cx="6747859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muz.gimnastika_dlya_rannego_vozrasta_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15672" y="4599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8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3836E-DD5D-4A43-A95F-7B1B4763AF7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" name="Рисунок 2" descr="post-137946-12510374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88640"/>
            <a:ext cx="7200800" cy="6356957"/>
          </a:xfrm>
          <a:prstGeom prst="rect">
            <a:avLst/>
          </a:prstGeom>
        </p:spPr>
      </p:pic>
      <p:pic>
        <p:nvPicPr>
          <p:cNvPr id="5" name="VA - Веселые путешественн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63544" y="6039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3836E-DD5D-4A43-A95F-7B1B4763AF7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" name="Рисунок 2" descr="parovozik_romashkovo.jpg"/>
          <p:cNvPicPr>
            <a:picLocks noChangeAspect="1"/>
          </p:cNvPicPr>
          <p:nvPr/>
        </p:nvPicPr>
        <p:blipFill>
          <a:blip r:embed="rId2" cstate="print"/>
          <a:srcRect t="8080" r="14679"/>
          <a:stretch>
            <a:fillRect/>
          </a:stretch>
        </p:blipFill>
        <p:spPr>
          <a:xfrm>
            <a:off x="683568" y="116632"/>
            <a:ext cx="8136904" cy="6553142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3836E-DD5D-4A43-A95F-7B1B4763AF7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" name="Рисунок 2" descr="SAM_3738.JPG"/>
          <p:cNvPicPr>
            <a:picLocks noChangeAspect="1"/>
          </p:cNvPicPr>
          <p:nvPr/>
        </p:nvPicPr>
        <p:blipFill>
          <a:blip r:embed="rId3" cstate="print"/>
          <a:srcRect l="3572" r="24927" b="39197"/>
          <a:stretch>
            <a:fillRect/>
          </a:stretch>
        </p:blipFill>
        <p:spPr>
          <a:xfrm>
            <a:off x="143000" y="260648"/>
            <a:ext cx="9001000" cy="5740795"/>
          </a:xfrm>
          <a:prstGeom prst="rect">
            <a:avLst/>
          </a:prstGeom>
        </p:spPr>
      </p:pic>
      <p:pic>
        <p:nvPicPr>
          <p:cNvPr id="4" name="Рисунок 3" descr="67209530_1291007226_01.png"/>
          <p:cNvPicPr>
            <a:picLocks noChangeAspect="1"/>
          </p:cNvPicPr>
          <p:nvPr/>
        </p:nvPicPr>
        <p:blipFill>
          <a:blip r:embed="rId4" cstate="print"/>
          <a:srcRect l="58540" t="-7113"/>
          <a:stretch>
            <a:fillRect/>
          </a:stretch>
        </p:blipFill>
        <p:spPr>
          <a:xfrm flipH="1">
            <a:off x="323528" y="2754006"/>
            <a:ext cx="2952328" cy="3267282"/>
          </a:xfrm>
          <a:prstGeom prst="rect">
            <a:avLst/>
          </a:prstGeom>
        </p:spPr>
      </p:pic>
      <p:pic>
        <p:nvPicPr>
          <p:cNvPr id="5" name="Рисунок 4" descr="9dc54e755b8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1320" y="3861048"/>
            <a:ext cx="2424816" cy="2035874"/>
          </a:xfrm>
          <a:prstGeom prst="rect">
            <a:avLst/>
          </a:prstGeom>
        </p:spPr>
      </p:pic>
      <p:pic>
        <p:nvPicPr>
          <p:cNvPr id="6" name="Рисунок 5" descr="2f77d77965e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6721" y="3717032"/>
            <a:ext cx="3057767" cy="2088232"/>
          </a:xfrm>
          <a:prstGeom prst="rect">
            <a:avLst/>
          </a:prstGeom>
        </p:spPr>
      </p:pic>
      <p:pic>
        <p:nvPicPr>
          <p:cNvPr id="8" name="%D0%98sp-Yuliya-Stepanova-Pinus-Parovoz-muz-ZKompaneyca-sl-O-Vysocko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foto_ru_4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0040"/>
            <a:ext cx="9120456" cy="609329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3836E-DD5D-4A43-A95F-7B1B4763AF7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Рисунок 6" descr="67209530_1291007226_01.png"/>
          <p:cNvPicPr>
            <a:picLocks noChangeAspect="1"/>
          </p:cNvPicPr>
          <p:nvPr/>
        </p:nvPicPr>
        <p:blipFill>
          <a:blip r:embed="rId3" cstate="print"/>
          <a:srcRect l="58540" t="-7113"/>
          <a:stretch>
            <a:fillRect/>
          </a:stretch>
        </p:blipFill>
        <p:spPr>
          <a:xfrm flipH="1">
            <a:off x="1331640" y="3404016"/>
            <a:ext cx="1844443" cy="2041208"/>
          </a:xfrm>
          <a:prstGeom prst="rect">
            <a:avLst/>
          </a:prstGeom>
        </p:spPr>
      </p:pic>
      <p:pic>
        <p:nvPicPr>
          <p:cNvPr id="8" name="Рисунок 7" descr="9dc54e755b8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481358"/>
            <a:ext cx="2424816" cy="2035874"/>
          </a:xfrm>
          <a:prstGeom prst="rect">
            <a:avLst/>
          </a:prstGeom>
        </p:spPr>
      </p:pic>
      <p:pic>
        <p:nvPicPr>
          <p:cNvPr id="9" name="Рисунок 8" descr="2f77d77965e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429000"/>
            <a:ext cx="2952328" cy="2016225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 b="36523"/>
          <a:stretch>
            <a:fillRect/>
          </a:stretch>
        </p:blipFill>
        <p:spPr bwMode="auto">
          <a:xfrm>
            <a:off x="4211960" y="3957056"/>
            <a:ext cx="576064" cy="62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 descr="C:\Users\Пользователь\Desktop\102483239_large_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5887" y="4005064"/>
            <a:ext cx="512057" cy="576064"/>
          </a:xfrm>
          <a:prstGeom prst="rect">
            <a:avLst/>
          </a:prstGeom>
          <a:noFill/>
        </p:spPr>
      </p:pic>
      <p:pic>
        <p:nvPicPr>
          <p:cNvPr id="20" name="Рисунок 19" descr="431 (285x285, 95Kb)"/>
          <p:cNvPicPr/>
          <p:nvPr/>
        </p:nvPicPr>
        <p:blipFill>
          <a:blip r:embed="rId8" cstate="print"/>
          <a:srcRect r="53211" b="45000"/>
          <a:stretch>
            <a:fillRect/>
          </a:stretch>
        </p:blipFill>
        <p:spPr bwMode="auto">
          <a:xfrm>
            <a:off x="5878031" y="3789040"/>
            <a:ext cx="6381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431 (285x285, 95Kb)"/>
          <p:cNvPicPr/>
          <p:nvPr/>
        </p:nvPicPr>
        <p:blipFill>
          <a:blip r:embed="rId8" cstate="print"/>
          <a:srcRect l="50000" b="46985"/>
          <a:stretch>
            <a:fillRect/>
          </a:stretch>
        </p:blipFill>
        <p:spPr bwMode="auto">
          <a:xfrm>
            <a:off x="7236297" y="3789040"/>
            <a:ext cx="64807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66e02e8d35eb.jpg"/>
          <p:cNvPicPr>
            <a:picLocks noChangeAspect="1"/>
          </p:cNvPicPr>
          <p:nvPr/>
        </p:nvPicPr>
        <p:blipFill>
          <a:blip r:embed="rId9" cstate="print"/>
          <a:srcRect b="46891"/>
          <a:stretch>
            <a:fillRect/>
          </a:stretch>
        </p:blipFill>
        <p:spPr>
          <a:xfrm>
            <a:off x="6594678" y="3900031"/>
            <a:ext cx="569610" cy="609089"/>
          </a:xfrm>
          <a:prstGeom prst="rect">
            <a:avLst/>
          </a:prstGeom>
        </p:spPr>
      </p:pic>
      <p:pic>
        <p:nvPicPr>
          <p:cNvPr id="14" name="Рисунок 13" descr="7f2090139c273366149485ff0f5e1e4e.png"/>
          <p:cNvPicPr>
            <a:picLocks noChangeAspect="1"/>
          </p:cNvPicPr>
          <p:nvPr/>
        </p:nvPicPr>
        <p:blipFill>
          <a:blip r:embed="rId10" cstate="print"/>
          <a:srcRect t="6081" r="18260" b="39184"/>
          <a:stretch>
            <a:fillRect/>
          </a:stretch>
        </p:blipFill>
        <p:spPr>
          <a:xfrm>
            <a:off x="4791424" y="3933056"/>
            <a:ext cx="644672" cy="648072"/>
          </a:xfrm>
          <a:prstGeom prst="rect">
            <a:avLst/>
          </a:prstGeom>
        </p:spPr>
      </p:pic>
    </p:spTree>
  </p:cSld>
  <p:clrMapOvr>
    <a:masterClrMapping/>
  </p:clrMapOvr>
  <p:transition advTm="6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3836E-DD5D-4A43-A95F-7B1B4763AF7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" name="Рисунок 2" descr="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pic>
        <p:nvPicPr>
          <p:cNvPr id="5" name="solovey-penie-ptic(muzofon.com)_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3836E-DD5D-4A43-A95F-7B1B4763AF7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" name="Рисунок 2" descr="74851074_large_4268381_p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428625"/>
            <a:ext cx="8572500" cy="6000750"/>
          </a:xfrm>
          <a:prstGeom prst="rect">
            <a:avLst/>
          </a:prstGeom>
        </p:spPr>
      </p:pic>
    </p:spTree>
  </p:cSld>
  <p:clrMapOvr>
    <a:masterClrMapping/>
  </p:clrMapOvr>
  <p:transition advTm="4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3836E-DD5D-4A43-A95F-7B1B4763AF7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" name="Рисунок 2" descr="img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3836E-DD5D-4A43-A95F-7B1B4763AF7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4" name="Рисунок 3" descr="890160e83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385" y="886594"/>
            <a:ext cx="7678047" cy="5134694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764704"/>
            <a:ext cx="8845926" cy="590465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3836E-DD5D-4A43-A95F-7B1B4763AF7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possorilis-pomirilis_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23584" y="980728"/>
            <a:ext cx="304800" cy="304800"/>
          </a:xfrm>
          <a:prstGeom prst="rect">
            <a:avLst/>
          </a:prstGeom>
        </p:spPr>
      </p:pic>
      <p:pic>
        <p:nvPicPr>
          <p:cNvPr id="7" name="Рисунок 6" descr="67209530_1291007226_01.png"/>
          <p:cNvPicPr>
            <a:picLocks noChangeAspect="1"/>
          </p:cNvPicPr>
          <p:nvPr/>
        </p:nvPicPr>
        <p:blipFill>
          <a:blip r:embed="rId5" cstate="print"/>
          <a:srcRect l="58540" t="-7113"/>
          <a:stretch>
            <a:fillRect/>
          </a:stretch>
        </p:blipFill>
        <p:spPr>
          <a:xfrm flipH="1">
            <a:off x="395534" y="2780927"/>
            <a:ext cx="2160241" cy="2390695"/>
          </a:xfrm>
          <a:prstGeom prst="rect">
            <a:avLst/>
          </a:prstGeom>
        </p:spPr>
      </p:pic>
      <p:pic>
        <p:nvPicPr>
          <p:cNvPr id="8" name="Рисунок 7" descr="9dc54e755b8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3284984"/>
            <a:ext cx="2160240" cy="1813736"/>
          </a:xfrm>
          <a:prstGeom prst="rect">
            <a:avLst/>
          </a:prstGeom>
        </p:spPr>
      </p:pic>
      <p:pic>
        <p:nvPicPr>
          <p:cNvPr id="9" name="Рисунок 8" descr="2f77d77965e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3313772"/>
            <a:ext cx="2568416" cy="1699404"/>
          </a:xfrm>
          <a:prstGeom prst="rect">
            <a:avLst/>
          </a:prstGeom>
        </p:spPr>
      </p:pic>
      <p:pic>
        <p:nvPicPr>
          <p:cNvPr id="6" name="Рисунок 5" descr="431 (285x285, 95Kb)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55870" y="3736806"/>
            <a:ext cx="2716530" cy="271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0_864be_f4521eb0_L.png"/>
          <p:cNvPicPr>
            <a:picLocks noChangeAspect="1"/>
          </p:cNvPicPr>
          <p:nvPr/>
        </p:nvPicPr>
        <p:blipFill>
          <a:blip r:embed="rId9" cstate="print"/>
          <a:srcRect b="14952"/>
          <a:stretch>
            <a:fillRect/>
          </a:stretch>
        </p:blipFill>
        <p:spPr>
          <a:xfrm>
            <a:off x="107504" y="5602175"/>
            <a:ext cx="936104" cy="995177"/>
          </a:xfrm>
          <a:prstGeom prst="rect">
            <a:avLst/>
          </a:prstGeom>
        </p:spPr>
      </p:pic>
      <p:pic>
        <p:nvPicPr>
          <p:cNvPr id="15" name="Рисунок 14" descr="0_95f2e_f3a7e7bf_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9592" y="5287826"/>
            <a:ext cx="771723" cy="1093502"/>
          </a:xfrm>
          <a:prstGeom prst="rect">
            <a:avLst/>
          </a:prstGeom>
        </p:spPr>
      </p:pic>
      <p:pic>
        <p:nvPicPr>
          <p:cNvPr id="16" name="Рисунок 15" descr="0_864be_f4521eb0_L.png"/>
          <p:cNvPicPr>
            <a:picLocks noChangeAspect="1"/>
          </p:cNvPicPr>
          <p:nvPr/>
        </p:nvPicPr>
        <p:blipFill>
          <a:blip r:embed="rId9" cstate="print"/>
          <a:srcRect b="14952"/>
          <a:stretch>
            <a:fillRect/>
          </a:stretch>
        </p:blipFill>
        <p:spPr>
          <a:xfrm>
            <a:off x="1187624" y="5674183"/>
            <a:ext cx="936104" cy="995177"/>
          </a:xfrm>
          <a:prstGeom prst="rect">
            <a:avLst/>
          </a:prstGeom>
        </p:spPr>
      </p:pic>
      <p:pic>
        <p:nvPicPr>
          <p:cNvPr id="18" name="Рисунок 17" descr="0_864be_f4521eb0_L.png"/>
          <p:cNvPicPr>
            <a:picLocks noChangeAspect="1"/>
          </p:cNvPicPr>
          <p:nvPr/>
        </p:nvPicPr>
        <p:blipFill>
          <a:blip r:embed="rId9" cstate="print"/>
          <a:srcRect b="14952"/>
          <a:stretch>
            <a:fillRect/>
          </a:stretch>
        </p:blipFill>
        <p:spPr>
          <a:xfrm>
            <a:off x="2195736" y="5445224"/>
            <a:ext cx="936104" cy="995177"/>
          </a:xfrm>
          <a:prstGeom prst="rect">
            <a:avLst/>
          </a:prstGeom>
        </p:spPr>
      </p:pic>
      <p:pic>
        <p:nvPicPr>
          <p:cNvPr id="17" name="Рисунок 16" descr="0_95f2e_f3a7e7bf_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35696" y="5215818"/>
            <a:ext cx="771723" cy="1093502"/>
          </a:xfrm>
          <a:prstGeom prst="rect">
            <a:avLst/>
          </a:prstGeom>
        </p:spPr>
      </p:pic>
      <p:pic>
        <p:nvPicPr>
          <p:cNvPr id="19" name="Рисунок 18" descr="0_95f2e_f3a7e7bf_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7869" y="4797152"/>
            <a:ext cx="771723" cy="1093502"/>
          </a:xfrm>
          <a:prstGeom prst="rect">
            <a:avLst/>
          </a:prstGeom>
        </p:spPr>
      </p:pic>
      <p:pic>
        <p:nvPicPr>
          <p:cNvPr id="20" name="Рисунок 19" descr="0_864be_f4521eb0_L.png"/>
          <p:cNvPicPr>
            <a:picLocks noChangeAspect="1"/>
          </p:cNvPicPr>
          <p:nvPr/>
        </p:nvPicPr>
        <p:blipFill>
          <a:blip r:embed="rId9" cstate="print"/>
          <a:srcRect b="14952"/>
          <a:stretch>
            <a:fillRect/>
          </a:stretch>
        </p:blipFill>
        <p:spPr>
          <a:xfrm>
            <a:off x="2915816" y="5661248"/>
            <a:ext cx="936104" cy="995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2363</TotalTime>
  <Words>10</Words>
  <Application>Microsoft Office PowerPoint</Application>
  <PresentationFormat>Экран (4:3)</PresentationFormat>
  <Paragraphs>10</Paragraphs>
  <Slides>10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252</cp:revision>
  <dcterms:created xsi:type="dcterms:W3CDTF">2013-04-15T14:31:24Z</dcterms:created>
  <dcterms:modified xsi:type="dcterms:W3CDTF">2014-04-08T20:04:34Z</dcterms:modified>
</cp:coreProperties>
</file>