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2" autoAdjust="0"/>
    <p:restoredTop sz="94660"/>
  </p:normalViewPr>
  <p:slideViewPr>
    <p:cSldViewPr>
      <p:cViewPr varScale="1">
        <p:scale>
          <a:sx n="46" d="100"/>
          <a:sy n="46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2000">
              <a:schemeClr val="accent5">
                <a:lumMod val="60000"/>
                <a:lumOff val="40000"/>
                <a:alpha val="97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75856" y="332656"/>
            <a:ext cx="6984776" cy="914400"/>
          </a:xfrm>
        </p:spPr>
        <p:txBody>
          <a:bodyPr/>
          <a:lstStyle/>
          <a:p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Это хвостик или ножки?</a:t>
            </a:r>
            <a:b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</a:b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Показались чьи-то рожки.</a:t>
            </a:r>
            <a:b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</a:b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Ну 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,никак 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я не пойму,</a:t>
            </a:r>
            <a:b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</a:b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Да ведь это буква 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«У».</a:t>
            </a:r>
            <a:endParaRPr lang="ru-RU" sz="3600" dirty="0">
              <a:solidFill>
                <a:schemeClr val="tx2">
                  <a:lumMod val="50000"/>
                </a:schemeClr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539552" y="2348880"/>
            <a:ext cx="844115" cy="3580856"/>
            <a:chOff x="1003648" y="1916832"/>
            <a:chExt cx="287464" cy="2664296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>
              <a:off x="1003648" y="1916832"/>
              <a:ext cx="0" cy="2664296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1003648" y="1916832"/>
              <a:ext cx="287464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8" name="Прямая соединительная линия 7"/>
          <p:cNvCxnSpPr/>
          <p:nvPr/>
        </p:nvCxnSpPr>
        <p:spPr>
          <a:xfrm flipH="1">
            <a:off x="539552" y="5949280"/>
            <a:ext cx="936105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347864" y="2348880"/>
            <a:ext cx="0" cy="3576537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>
            <a:off x="2483768" y="2348880"/>
            <a:ext cx="792088" cy="3580855"/>
            <a:chOff x="3275856" y="980729"/>
            <a:chExt cx="792088" cy="3580855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flipV="1">
              <a:off x="3275856" y="980729"/>
              <a:ext cx="792088" cy="4318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3275856" y="4559424"/>
              <a:ext cx="792088" cy="216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0" y="332656"/>
            <a:ext cx="4139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Lucida Sans Unicode" pitchFamily="34" charset="0"/>
                <a:cs typeface="Lucida Sans Unicode" pitchFamily="34" charset="0"/>
              </a:rPr>
              <a:t>Звук и буква «У»</a:t>
            </a:r>
            <a:endParaRPr lang="ru-RU" sz="5400" dirty="0">
              <a:solidFill>
                <a:srgbClr val="FF0000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7584" y="2420888"/>
            <a:ext cx="295232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0" dirty="0" smtClean="0">
                <a:solidFill>
                  <a:srgbClr val="FF0000"/>
                </a:solidFill>
                <a:latin typeface="Lucida Sans Unicode" pitchFamily="34" charset="0"/>
                <a:cs typeface="Lucida Sans Unicode" pitchFamily="34" charset="0"/>
              </a:rPr>
              <a:t>У</a:t>
            </a:r>
            <a:endParaRPr lang="ru-RU" sz="25000" dirty="0">
              <a:solidFill>
                <a:srgbClr val="FF0000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14338" name="Picture 2" descr="http://klient-banking.ru/i/klient-banking.ru/7b2a611ca6f7c3c8a1eec2c3fd8d47d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0258" y="2420888"/>
            <a:ext cx="3912102" cy="443711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салонная музы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3240360" cy="506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283968" y="1556792"/>
            <a:ext cx="2935746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0" dirty="0" smtClean="0">
                <a:solidFill>
                  <a:srgbClr val="FF0000"/>
                </a:solidFill>
                <a:latin typeface="Lucida Sans Unicode" pitchFamily="34" charset="0"/>
                <a:cs typeface="Lucida Sans Unicode" pitchFamily="34" charset="0"/>
              </a:rPr>
              <a:t>У</a:t>
            </a:r>
            <a:endParaRPr lang="ru-RU" sz="25000" dirty="0">
              <a:solidFill>
                <a:srgbClr val="FF0000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148064" y="4077072"/>
            <a:ext cx="280831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195736" y="332656"/>
            <a:ext cx="4807574" cy="494116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979712" y="5085184"/>
            <a:ext cx="59046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/>
              <a:t>ГЛАСНЫЙ</a:t>
            </a:r>
            <a:endParaRPr lang="ru-RU" sz="9600" dirty="0"/>
          </a:p>
        </p:txBody>
      </p:sp>
    </p:spTree>
  </p:cSld>
  <p:clrMapOvr>
    <a:masterClrMapping/>
  </p:clrMapOvr>
  <p:transition>
    <p:spli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09228864"/>
              </p:ext>
            </p:extLst>
          </p:nvPr>
        </p:nvGraphicFramePr>
        <p:xfrm>
          <a:off x="1331640" y="612800"/>
          <a:ext cx="6720408" cy="18879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0136"/>
                <a:gridCol w="2240136"/>
                <a:gridCol w="2240136"/>
              </a:tblGrid>
              <a:tr h="18879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3" name="Овал 2"/>
          <p:cNvSpPr/>
          <p:nvPr/>
        </p:nvSpPr>
        <p:spPr>
          <a:xfrm>
            <a:off x="1835696" y="836712"/>
            <a:ext cx="1296144" cy="129614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http://xn----8sbiecm6bhdx8i.xn--p1ai/sites/default/files/images/shkolnikam/kamenniy_ugo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717032"/>
            <a:ext cx="2736304" cy="1954502"/>
          </a:xfrm>
          <a:prstGeom prst="rect">
            <a:avLst/>
          </a:prstGeom>
          <a:noFill/>
        </p:spPr>
      </p:pic>
      <p:pic>
        <p:nvPicPr>
          <p:cNvPr id="3076" name="Picture 4" descr="http://www.laminatpraktik.ru/images/decormatch/euroclick/ugol_vnutreniy_decormatch_6335_eurocli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789040"/>
            <a:ext cx="3106316" cy="1652561"/>
          </a:xfrm>
          <a:prstGeom prst="rect">
            <a:avLst/>
          </a:prstGeom>
          <a:noFill/>
        </p:spPr>
      </p:pic>
      <p:pic>
        <p:nvPicPr>
          <p:cNvPr id="3078" name="Picture 6" descr="http://viveris.ru/article_media/515/8547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3573016"/>
            <a:ext cx="2555776" cy="191683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09228864"/>
              </p:ext>
            </p:extLst>
          </p:nvPr>
        </p:nvGraphicFramePr>
        <p:xfrm>
          <a:off x="1331640" y="612800"/>
          <a:ext cx="6720408" cy="18879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0136"/>
                <a:gridCol w="2240136"/>
                <a:gridCol w="2240136"/>
              </a:tblGrid>
              <a:tr h="18879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3" name="Овал 2"/>
          <p:cNvSpPr/>
          <p:nvPr/>
        </p:nvSpPr>
        <p:spPr>
          <a:xfrm>
            <a:off x="4014591" y="965030"/>
            <a:ext cx="1224136" cy="122413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://umm4.com/photo/fly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645024"/>
            <a:ext cx="2647327" cy="2117344"/>
          </a:xfrm>
          <a:prstGeom prst="rect">
            <a:avLst/>
          </a:prstGeom>
          <a:noFill/>
        </p:spPr>
      </p:pic>
      <p:pic>
        <p:nvPicPr>
          <p:cNvPr id="2052" name="Picture 4" descr="http://img1.liveinternet.ru/images/attach/c/7/97/558/97558899_luzh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789040"/>
            <a:ext cx="3096343" cy="1581111"/>
          </a:xfrm>
          <a:prstGeom prst="rect">
            <a:avLst/>
          </a:prstGeom>
          <a:noFill/>
        </p:spPr>
      </p:pic>
      <p:pic>
        <p:nvPicPr>
          <p:cNvPr id="2054" name="Picture 6" descr="http://www.ltc.ru/picture/big/HMN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3140968"/>
            <a:ext cx="2808312" cy="280831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09228864"/>
              </p:ext>
            </p:extLst>
          </p:nvPr>
        </p:nvGraphicFramePr>
        <p:xfrm>
          <a:off x="1331640" y="612800"/>
          <a:ext cx="6720408" cy="18879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0136"/>
                <a:gridCol w="2240136"/>
                <a:gridCol w="2240136"/>
              </a:tblGrid>
              <a:tr h="18879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3" name="Овал 2"/>
          <p:cNvSpPr/>
          <p:nvPr/>
        </p:nvSpPr>
        <p:spPr>
          <a:xfrm>
            <a:off x="6300192" y="908720"/>
            <a:ext cx="1224136" cy="122413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st.fl.ru/users/Belka_Designer/upload/f_4ee871b1736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780928"/>
            <a:ext cx="2952328" cy="372742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404664"/>
            <a:ext cx="66957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chemeClr val="bg2">
                    <a:lumMod val="25000"/>
                  </a:schemeClr>
                </a:solidFill>
              </a:rPr>
              <a:t>У</a:t>
            </a:r>
            <a:r>
              <a:rPr lang="ru-RU" sz="5400" smtClean="0">
                <a:solidFill>
                  <a:schemeClr val="bg2">
                    <a:lumMod val="25000"/>
                  </a:schemeClr>
                </a:solidFill>
              </a:rPr>
              <a:t> </a:t>
            </a:r>
            <a:r>
              <a:rPr lang="ru-RU" sz="5400" smtClean="0">
                <a:solidFill>
                  <a:schemeClr val="bg2">
                    <a:lumMod val="25000"/>
                  </a:schemeClr>
                </a:solidFill>
              </a:rPr>
              <a:t>буквы« У»одна </a:t>
            </a:r>
            <a:r>
              <a:rPr lang="ru-RU" sz="5400" dirty="0" smtClean="0">
                <a:solidFill>
                  <a:schemeClr val="bg2">
                    <a:lumMod val="25000"/>
                  </a:schemeClr>
                </a:solidFill>
              </a:rPr>
              <a:t>нога</a:t>
            </a:r>
            <a:br>
              <a:rPr lang="ru-RU" sz="54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5400" dirty="0" smtClean="0">
                <a:solidFill>
                  <a:schemeClr val="bg2">
                    <a:lumMod val="25000"/>
                  </a:schemeClr>
                </a:solidFill>
              </a:rPr>
              <a:t>И очень острые рога.</a:t>
            </a:r>
            <a:endParaRPr lang="ru-RU" sz="5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9458" name="Picture 2" descr="http://www.numama.ru/upload/blogs/fbd53f08e86548eef05078efbb840bcb.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060848"/>
            <a:ext cx="4104456" cy="443281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55</TotalTime>
  <Words>15</Words>
  <Application>Microsoft Office PowerPoint</Application>
  <PresentationFormat>Экран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Тема1</vt:lpstr>
      <vt:lpstr>Это хвостик или ножки? Показались чьи-то рожки. Ну ,никак я не пойму, Да ведь это буква «У».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8</cp:revision>
  <dcterms:created xsi:type="dcterms:W3CDTF">2015-03-25T15:36:14Z</dcterms:created>
  <dcterms:modified xsi:type="dcterms:W3CDTF">2015-03-27T19:21:32Z</dcterms:modified>
</cp:coreProperties>
</file>