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:\ProPowerPoint\Шаблоны\В работе\Природа экология\Prirod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3338" y="0"/>
            <a:ext cx="9177338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79712" y="5085184"/>
            <a:ext cx="7052320" cy="1037977"/>
          </a:xfrm>
        </p:spPr>
        <p:txBody>
          <a:bodyPr>
            <a:normAutofit/>
          </a:bodyPr>
          <a:lstStyle>
            <a:lvl1pPr>
              <a:defRPr sz="48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83768" y="6237312"/>
            <a:ext cx="6400800" cy="45940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ProPowerPoint\Шаблоны\В работе\Природа экология\PrirodaSlid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14288"/>
            <a:ext cx="9144000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1835150" y="274638"/>
            <a:ext cx="698500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1835150" y="1262063"/>
            <a:ext cx="6985000" cy="540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9" name="TextBox 6"/>
          <p:cNvSpPr txBox="1">
            <a:spLocks noChangeArrowheads="1"/>
          </p:cNvSpPr>
          <p:nvPr/>
        </p:nvSpPr>
        <p:spPr bwMode="auto">
          <a:xfrm>
            <a:off x="227013" y="6537325"/>
            <a:ext cx="12287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1400" i="1" smtClean="0">
                <a:solidFill>
                  <a:srgbClr val="77933C"/>
                </a:solidFill>
                <a:latin typeface="Baskerville Old Face" pitchFamily="18" charset="0"/>
              </a:rPr>
              <a:t>Pptgeo.3dn.ru</a:t>
            </a:r>
            <a:endParaRPr lang="ru-RU" sz="1400" i="1" smtClean="0">
              <a:solidFill>
                <a:srgbClr val="77933C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5" r:id="rId2"/>
  </p:sldLayoutIdLst>
  <p:transition>
    <p:wedg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1" y="4786323"/>
            <a:ext cx="8745568" cy="100013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Викторина по произведениям Софьи Бунтовской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84438" y="6000768"/>
            <a:ext cx="6400800" cy="695307"/>
          </a:xfrm>
        </p:spPr>
        <p:txBody>
          <a:bodyPr rtlCol="0">
            <a:normAutofit fontScale="4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/>
              <a:t>Выполнила Тарасова Татьяна Николаевна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/>
              <a:t>Воспитатель МДОУ ИРМО «Марковский детский сад комбинированного вида»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357166"/>
            <a:ext cx="6985000" cy="706437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Какое растение тайги можно назвать розой?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122" name="Picture 2" descr="http://travnick-altay.com/images/articles_images/landys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4286256"/>
            <a:ext cx="2909886" cy="236871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3">
                <a:lumMod val="5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126" name="Picture 6" descr="http://go4.imgsmail.ru/imgpreview?key=2771042da7700a7b&amp;mb=imgdb_preview_1822"/>
          <p:cNvPicPr>
            <a:picLocks noChangeAspect="1" noChangeArrowheads="1"/>
          </p:cNvPicPr>
          <p:nvPr/>
        </p:nvPicPr>
        <p:blipFill>
          <a:blip r:embed="rId3"/>
          <a:srcRect t="14977" b="7996"/>
          <a:stretch>
            <a:fillRect/>
          </a:stretch>
        </p:blipFill>
        <p:spPr bwMode="auto">
          <a:xfrm>
            <a:off x="5786446" y="1357298"/>
            <a:ext cx="2405068" cy="257176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3">
                <a:lumMod val="5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128" name="Picture 8" descr="http://img-2004-07.photosight.ru/11/548815.jpg"/>
          <p:cNvPicPr>
            <a:picLocks noChangeAspect="1" noChangeArrowheads="1"/>
          </p:cNvPicPr>
          <p:nvPr/>
        </p:nvPicPr>
        <p:blipFill>
          <a:blip r:embed="rId4"/>
          <a:srcRect t="19950"/>
          <a:stretch>
            <a:fillRect/>
          </a:stretch>
        </p:blipFill>
        <p:spPr bwMode="auto">
          <a:xfrm>
            <a:off x="2129588" y="1357298"/>
            <a:ext cx="2498324" cy="266654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3">
                <a:lumMod val="5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130" name="Picture 10" descr="http://s005.radikal.ru/i211/1006/77/84b9a7d9905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6033498" y="3878468"/>
            <a:ext cx="2339570" cy="311942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3">
                <a:lumMod val="5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Какой цветок умеет предсказывать погоду?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8194" name="Picture 2" descr="http://img3.proshkolu.ru/content/media/pic/std/2000000/1498000/1497132-3fb86730fa48b39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4000504"/>
            <a:ext cx="3524243" cy="264318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3">
                <a:lumMod val="5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196" name="Picture 4" descr="http://www.cirota.ru/forum/images/101/101790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8627" y="3571876"/>
            <a:ext cx="2460536" cy="300799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3">
                <a:lumMod val="5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198" name="Picture 6" descr="http://www.spu.pl.ua/files/news2011/2011-05-20/mako/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28794" y="928670"/>
            <a:ext cx="3184978" cy="268916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3">
                <a:lumMod val="5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200" name="Picture 8" descr="http://img0.liveinternet.ru/images/attach/c/1/58/578/58578628_zharki_galina_Abdelaziz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8" y="1142984"/>
            <a:ext cx="3097930" cy="225263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3">
                <a:lumMod val="5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6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6" presetClass="exit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9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6" presetClass="exit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2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В какое время года у медведицы рождаются медвежата?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9218" name="Picture 2" descr="http://animashki.org/_bl/16/44059736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4214818"/>
            <a:ext cx="3286148" cy="246461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3">
                <a:lumMod val="5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220" name="Picture 4" descr="http://go3.imgsmail.ru/imgpreview?key=70c2911676da98a&amp;mb=imgdb_preview_192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1357298"/>
            <a:ext cx="3143272" cy="198325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3">
                <a:lumMod val="5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222" name="Picture 6" descr="http://cs23.babysfera.ru/8/a/6/8/19617629.133714045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94" y="4214818"/>
            <a:ext cx="3214678" cy="241100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3">
                <a:lumMod val="5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224" name="Picture 8" descr="http://img1.liveinternet.ru/images/foto/c/9/apps/2/554/2554951_0a355044d410cab494b06b3086914dd1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0694" y="1357298"/>
            <a:ext cx="2970580" cy="237646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3">
                <a:lumMod val="5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Кого из лесных обитателей можно назвать врагом рябчика?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242" name="Picture 2" descr="http://zverevedia.ru/files/dino/1379239870.jpg"/>
          <p:cNvPicPr>
            <a:picLocks noChangeAspect="1" noChangeArrowheads="1"/>
          </p:cNvPicPr>
          <p:nvPr/>
        </p:nvPicPr>
        <p:blipFill>
          <a:blip r:embed="rId2"/>
          <a:srcRect b="26724"/>
          <a:stretch>
            <a:fillRect/>
          </a:stretch>
        </p:blipFill>
        <p:spPr bwMode="auto">
          <a:xfrm>
            <a:off x="1857356" y="4214818"/>
            <a:ext cx="3352800" cy="242889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3">
                <a:lumMod val="5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244" name="Picture 4" descr="http://s47.radikal.ru/i118/0902/bd/6bca5cb926ed.jpg"/>
          <p:cNvPicPr>
            <a:picLocks noChangeAspect="1" noChangeArrowheads="1"/>
          </p:cNvPicPr>
          <p:nvPr/>
        </p:nvPicPr>
        <p:blipFill>
          <a:blip r:embed="rId3"/>
          <a:srcRect l="14063" t="7324" r="20312" b="9179"/>
          <a:stretch>
            <a:fillRect/>
          </a:stretch>
        </p:blipFill>
        <p:spPr bwMode="auto">
          <a:xfrm>
            <a:off x="6000760" y="3786190"/>
            <a:ext cx="2786082" cy="283583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3">
                <a:lumMod val="5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246" name="Picture 6" descr="http://img1.liveinternet.ru/images/attach/c/8/99/248/99248449_large_Lis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32" y="1142984"/>
            <a:ext cx="3262292" cy="244922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3">
                <a:lumMod val="5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248" name="Picture 8" descr="http://www.dooptrb.ru/_ph/1/944776811.png"/>
          <p:cNvPicPr>
            <a:picLocks noChangeAspect="1" noChangeArrowheads="1"/>
          </p:cNvPicPr>
          <p:nvPr/>
        </p:nvPicPr>
        <p:blipFill>
          <a:blip r:embed="rId5"/>
          <a:srcRect l="23361" t="8187" r="12704" b="14847"/>
          <a:stretch>
            <a:fillRect/>
          </a:stretch>
        </p:blipFill>
        <p:spPr bwMode="auto">
          <a:xfrm>
            <a:off x="1928794" y="1142984"/>
            <a:ext cx="3071834" cy="277646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3">
                <a:lumMod val="5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26" dur="1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4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29" dur="1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4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32" dur="1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Кто занял барсучий дом?</a:t>
            </a: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1266" name="Picture 2" descr="http://kotlas-info.ru/sites/default/files/25%20%D0%B2%D0%BE%D0%BB%D0%B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76881" y="4214818"/>
            <a:ext cx="3143240" cy="235743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3">
                <a:lumMod val="5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1268" name="Picture 4" descr="http://cdn.bolshoyvopros.ru/files/users/images/e1/b7/e1b792c9236cb99e4eaf07e1e6b42644.jpg"/>
          <p:cNvPicPr>
            <a:picLocks noChangeAspect="1" noChangeArrowheads="1"/>
          </p:cNvPicPr>
          <p:nvPr/>
        </p:nvPicPr>
        <p:blipFill>
          <a:blip r:embed="rId3"/>
          <a:srcRect l="21624" r="16919"/>
          <a:stretch>
            <a:fillRect/>
          </a:stretch>
        </p:blipFill>
        <p:spPr bwMode="auto">
          <a:xfrm>
            <a:off x="2091628" y="3643314"/>
            <a:ext cx="2408934" cy="293828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3">
                <a:lumMod val="5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1270" name="Picture 6" descr="http://zoogeo365.ru/images/public/20101111/amurskij_ezh_big.jpg"/>
          <p:cNvPicPr>
            <a:picLocks noChangeAspect="1" noChangeArrowheads="1"/>
          </p:cNvPicPr>
          <p:nvPr/>
        </p:nvPicPr>
        <p:blipFill>
          <a:blip r:embed="rId4"/>
          <a:srcRect l="16997" t="19806" r="12889" b="15492"/>
          <a:stretch>
            <a:fillRect/>
          </a:stretch>
        </p:blipFill>
        <p:spPr bwMode="auto">
          <a:xfrm>
            <a:off x="2000232" y="963307"/>
            <a:ext cx="3214710" cy="238667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3">
                <a:lumMod val="5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1272" name="Picture 8" descr="http://ic.pics.livejournal.com/pixsar/15565532/1183256/1183256_900.jpg"/>
          <p:cNvPicPr>
            <a:picLocks noChangeAspect="1" noChangeArrowheads="1"/>
          </p:cNvPicPr>
          <p:nvPr/>
        </p:nvPicPr>
        <p:blipFill>
          <a:blip r:embed="rId5"/>
          <a:srcRect l="19048" r="19047" b="6999"/>
          <a:stretch>
            <a:fillRect/>
          </a:stretch>
        </p:blipFill>
        <p:spPr bwMode="auto">
          <a:xfrm>
            <a:off x="5786446" y="1000108"/>
            <a:ext cx="2500330" cy="298116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3">
                <a:lumMod val="5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6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9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2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Какая птица спасла зайчонка от лисы?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28" name="Picture 4" descr="http://img1.liveinternet.ru/images/attach/b/3/18/360/18360578_soyka.jpg"/>
          <p:cNvPicPr>
            <a:picLocks noChangeAspect="1" noChangeArrowheads="1"/>
          </p:cNvPicPr>
          <p:nvPr/>
        </p:nvPicPr>
        <p:blipFill>
          <a:blip r:embed="rId2"/>
          <a:srcRect l="30000" t="18493"/>
          <a:stretch>
            <a:fillRect/>
          </a:stretch>
        </p:blipFill>
        <p:spPr bwMode="auto">
          <a:xfrm>
            <a:off x="5429256" y="3786190"/>
            <a:ext cx="3333740" cy="283368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3">
                <a:lumMod val="5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30" name="Picture 6" descr="http://www.graycell.ru/picture/big/voron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3714752"/>
            <a:ext cx="2905112" cy="290511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3">
                <a:lumMod val="5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32" name="Picture 8" descr="http://cs3.livemaster.ru/zhurnalfoto/9/5/6/12010912380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28794" y="928670"/>
            <a:ext cx="2976541" cy="244217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3">
                <a:lumMod val="5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34" name="Picture 10" descr="http://rus.glas.org.ua/gallery/img/tsikavinki_ru/tsikavinki110.jpg"/>
          <p:cNvPicPr>
            <a:picLocks noChangeAspect="1" noChangeArrowheads="1"/>
          </p:cNvPicPr>
          <p:nvPr/>
        </p:nvPicPr>
        <p:blipFill>
          <a:blip r:embed="rId5"/>
          <a:srcRect l="21436" t="21959" r="33437" b="10473"/>
          <a:stretch>
            <a:fillRect/>
          </a:stretch>
        </p:blipFill>
        <p:spPr bwMode="auto">
          <a:xfrm>
            <a:off x="5643570" y="928670"/>
            <a:ext cx="3143272" cy="261201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3">
                <a:lumMod val="5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6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1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9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1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32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МОЛОДЦЫ!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26" name="Picture 2" descr="Хлопайте в ладош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71834" y="1130347"/>
            <a:ext cx="3457620" cy="508473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3">
                <a:lumMod val="5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wedge/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икторина по экологии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викторина по экологии</Template>
  <TotalTime>78</TotalTime>
  <Words>64</Words>
  <Application>Microsoft Office PowerPoint</Application>
  <PresentationFormat>Экран (4:3)</PresentationFormat>
  <Paragraphs>10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викторина по экологии</vt:lpstr>
      <vt:lpstr>Викторина по произведениям Софьи Бунтовской</vt:lpstr>
      <vt:lpstr>Какое растение тайги можно назвать розой?</vt:lpstr>
      <vt:lpstr>Какой цветок умеет предсказывать погоду?</vt:lpstr>
      <vt:lpstr>В какое время года у медведицы рождаются медвежата?</vt:lpstr>
      <vt:lpstr>Кого из лесных обитателей можно назвать врагом рябчика?</vt:lpstr>
      <vt:lpstr>Кто занял барсучий дом?</vt:lpstr>
      <vt:lpstr>Какая птица спасла зайчонка от лисы?</vt:lpstr>
      <vt:lpstr>МОЛОДЦЫ!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Викторина по произведениям Софьи Бунтовской</dc:title>
  <dc:subject>Природа. Экология</dc:subject>
  <dc:creator>АсКомп</dc:creator>
  <dc:description>http://pptgeo.3dn.ru - Презентации и шаблоны PowerPoint по географии и экологии.</dc:description>
  <cp:lastModifiedBy>АсКомп</cp:lastModifiedBy>
  <cp:revision>10</cp:revision>
  <dcterms:created xsi:type="dcterms:W3CDTF">2015-03-27T11:52:24Z</dcterms:created>
  <dcterms:modified xsi:type="dcterms:W3CDTF">2015-03-28T05:28:21Z</dcterms:modified>
</cp:coreProperties>
</file>