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9.pn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-315416"/>
            <a:ext cx="8782744" cy="597666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>               </a:t>
            </a:r>
            <a:br>
              <a:rPr lang="ru-RU" sz="2800" dirty="0" smtClean="0">
                <a:latin typeface="+mn-lt"/>
              </a:rPr>
            </a:br>
            <a:r>
              <a:rPr lang="ru-RU" sz="2800" dirty="0">
                <a:latin typeface="+mn-lt"/>
              </a:rPr>
              <a:t> </a:t>
            </a:r>
            <a:r>
              <a:rPr lang="ru-RU" sz="2800" dirty="0" smtClean="0">
                <a:latin typeface="+mn-lt"/>
              </a:rPr>
              <a:t>           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              </a:t>
            </a:r>
            <a:br>
              <a:rPr lang="ru-RU" sz="2800" dirty="0" smtClean="0">
                <a:latin typeface="+mn-lt"/>
              </a:rPr>
            </a:br>
            <a:r>
              <a:rPr lang="ru-RU" sz="2800" dirty="0">
                <a:latin typeface="+mn-lt"/>
              </a:rPr>
              <a:t> </a:t>
            </a:r>
            <a:r>
              <a:rPr lang="ru-RU" sz="2800" dirty="0" smtClean="0">
                <a:latin typeface="+mn-lt"/>
              </a:rPr>
              <a:t>             </a:t>
            </a:r>
            <a:br>
              <a:rPr lang="ru-RU" sz="2800" dirty="0" smtClean="0">
                <a:latin typeface="+mn-lt"/>
              </a:rPr>
            </a:br>
            <a:r>
              <a:rPr lang="ru-RU" sz="2800" dirty="0">
                <a:latin typeface="+mn-lt"/>
              </a:rPr>
              <a:t> </a:t>
            </a:r>
            <a:r>
              <a:rPr lang="ru-RU" sz="2800" dirty="0" smtClean="0">
                <a:latin typeface="+mn-lt"/>
              </a:rPr>
              <a:t>               </a:t>
            </a:r>
            <a:r>
              <a:rPr lang="ru-RU" sz="2800" dirty="0" smtClean="0">
                <a:latin typeface="+mn-lt"/>
              </a:rPr>
              <a:t>Презентация 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непосредственной   образовательной 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деятельности для средней группы 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по теме «Весёлый счёт»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 с использованием электронных 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образовательных ресурсов 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Составитель: воспитатель ГБДОУ № 4 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                                            Литвинова Л.А.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>
                <a:latin typeface="+mn-lt"/>
              </a:rPr>
              <a:t> </a:t>
            </a:r>
            <a:endParaRPr lang="ru-RU" sz="2800" dirty="0"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6368752" cy="74252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03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1456" y="1772816"/>
            <a:ext cx="6982544" cy="288275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Comic Sans MS" pitchFamily="66" charset="0"/>
              </a:rPr>
              <a:t>Раз, два, три, четыре, пять,</a:t>
            </a:r>
            <a:r>
              <a:rPr lang="ru-RU" sz="3600" dirty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3600" b="1" dirty="0">
                <a:solidFill>
                  <a:srgbClr val="C00000"/>
                </a:solidFill>
                <a:latin typeface="Comic Sans MS" pitchFamily="66" charset="0"/>
              </a:rPr>
              <a:t>Мы идем во двор играть.</a:t>
            </a:r>
            <a:endParaRPr lang="ru-RU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47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979712" y="1268760"/>
            <a:ext cx="6707088" cy="485740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                 Раз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– ведерко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Два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– совок,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Три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– в песочнице песок,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802" y="1412776"/>
            <a:ext cx="1776198" cy="26642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883" r="931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977603"/>
            <a:ext cx="3096344" cy="20132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417" b="88889" l="5400" r="97400">
                        <a14:foregroundMark x1="25800" y1="35135" x2="25800" y2="35135"/>
                        <a14:foregroundMark x1="35000" y1="30330" x2="35000" y2="30330"/>
                        <a14:foregroundMark x1="26600" y1="35135" x2="50600" y2="26426"/>
                        <a14:foregroundMark x1="58800" y1="28829" x2="71400" y2="32733"/>
                        <a14:foregroundMark x1="48600" y1="30931" x2="42400" y2="51652"/>
                        <a14:foregroundMark x1="44000" y1="30330" x2="32600" y2="49249"/>
                        <a14:foregroundMark x1="19200" y1="42943" x2="42000" y2="33333"/>
                        <a14:foregroundMark x1="61200" y1="33333" x2="49800" y2="55255"/>
                        <a14:foregroundMark x1="76200" y1="38739" x2="57000" y2="58258"/>
                        <a14:foregroundMark x1="36000" y1="76577" x2="53400" y2="85285"/>
                        <a14:foregroundMark x1="72200" y1="84685" x2="72200" y2="84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3" t="25324" b="12222"/>
          <a:stretch/>
        </p:blipFill>
        <p:spPr>
          <a:xfrm>
            <a:off x="4716016" y="4221088"/>
            <a:ext cx="3023730" cy="90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4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А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четыре – ситечко,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Всё такое в дырочках,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              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          Пять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– машина-грузовик,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               Он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к песку давно привык.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00" b="976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72816"/>
            <a:ext cx="1877194" cy="18771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37" b="96820" l="50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564904"/>
            <a:ext cx="3157705" cy="178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9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9011344" cy="420933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        Шесть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– для серой  мышки норка,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    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        Семь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– скамейка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Восемь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– горка,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423088"/>
            <a:ext cx="2974602" cy="7985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1" b="9713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568079"/>
            <a:ext cx="2386584" cy="15971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0" b="96000" l="6667" r="9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401" y="3501007"/>
            <a:ext cx="3577580" cy="199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9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939336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              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       Девять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– дерево большое,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           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             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                  Десять - солнце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золотое.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2132856"/>
            <a:ext cx="1751856" cy="17518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9"/>
          <a:stretch/>
        </p:blipFill>
        <p:spPr>
          <a:xfrm>
            <a:off x="1331640" y="2577303"/>
            <a:ext cx="3559848" cy="22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5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              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           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               Интереснее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гулять,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            Если </a:t>
            </a:r>
            <a:r>
              <a:rPr lang="ru-RU" b="1">
                <a:solidFill>
                  <a:srgbClr val="C00000"/>
                </a:solidFill>
                <a:latin typeface="Comic Sans MS" pitchFamily="66" charset="0"/>
              </a:rPr>
              <a:t>можно </a:t>
            </a:r>
            <a:r>
              <a:rPr lang="ru-RU" b="1" smtClean="0">
                <a:solidFill>
                  <a:srgbClr val="C00000"/>
                </a:solidFill>
                <a:latin typeface="Comic Sans MS" pitchFamily="66" charset="0"/>
              </a:rPr>
              <a:t>всё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считать!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89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100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                                                                         Презентация  непосредственной   образовательной  деятельности для средней группы  по теме «Весёлый счёт»  с использованием электронных  образовательных ресурсов   Составитель: воспитатель ГБДОУ № 4                                              Литвинова Л.А.  </vt:lpstr>
      <vt:lpstr>Раз, два, три, четыре, пять, Мы идем во двор играть.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Савельев</dc:creator>
  <cp:lastModifiedBy>Дмитрий Савельев</cp:lastModifiedBy>
  <cp:revision>10</cp:revision>
  <dcterms:created xsi:type="dcterms:W3CDTF">2015-03-27T16:23:30Z</dcterms:created>
  <dcterms:modified xsi:type="dcterms:W3CDTF">2015-03-27T20:38:47Z</dcterms:modified>
</cp:coreProperties>
</file>