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79"/>
    <a:srgbClr val="D3FFC5"/>
    <a:srgbClr val="66FF33"/>
    <a:srgbClr val="B6FF9F"/>
    <a:srgbClr val="7FFF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>
        <p:scale>
          <a:sx n="32" d="100"/>
          <a:sy n="32" d="100"/>
        </p:scale>
        <p:origin x="-119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7B7E5-B22F-4D7E-B115-98D00C5053F0}" type="datetimeFigureOut">
              <a:rPr lang="ru-RU" smtClean="0"/>
              <a:pPr/>
              <a:t>28.03.2015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B147E-A491-4893-899D-CFD4499CC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B147E-A491-4893-899D-CFD4499CC7C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 descr="роз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Documents and Settings\Admin\Мои документы\Мои рисунки\Анимашки\Бабочки жучки и т п\16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" y="3857625"/>
            <a:ext cx="24384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C:\Documents and Settings\Admin\Мои документы\Мои рисунки\Анимашки\Бабочки жучки и т п\borb2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5357813"/>
            <a:ext cx="8477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C:\Documents and Settings\Admin\Мои документы\Мои рисунки\Анимашки\Бабочки жучки и т п\44584253.gif"/>
          <p:cNvPicPr>
            <a:picLocks noChangeAspect="1" noChangeArrowheads="1" noCrop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72375" y="428625"/>
            <a:ext cx="13811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C:\Documents and Settings\Admin\Рабочий стол\угадай\Зелёный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3813" y="6429375"/>
            <a:ext cx="135255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044E0-704B-4BFF-9F6D-7DFA0552A967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78243-762C-440E-BC8B-D712E3796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6E755-2843-4BED-8CFC-3A5CE4F1B139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C2665-69C4-4D45-A649-3717B85C6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9BC3A-7CEB-4EAF-95C0-75F00F08D42C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7BA69-1E32-4C06-BECD-173A4AD6D5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7409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28662" y="2428868"/>
            <a:ext cx="7509235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4D2AC-6B9B-49DC-B46A-6F44BD54854B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CFD0D-110A-45CF-89CD-A56F307D1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285A3-6A06-4CE5-BA9F-E77416C368E3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DD95E-0EB1-4C43-9654-A1F7234826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DF0B2-C53D-4FE8-B66E-02C6BE933334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910C9-21C4-480A-AF5E-4EE95EBDD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7F9DF-CCF7-47E0-91D2-BC023E645974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55D37-15E4-4499-A816-7D5984CF7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BD285-34B4-467E-ABF8-AB30A9780EF2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F7363-B7A0-4846-BA6D-5C2F5A0E3A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CD432-D8E1-473E-8C7B-056DF6085943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47903-D23E-492C-8017-F5F0015D9F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5890-592C-4EC3-A8E3-6AC662FEB481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6DBF6-8C96-4E24-8701-B5F02D1411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F07A5-7AAC-46E3-8894-A1D4954B771B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74E5D-634F-4C59-8A4C-4C3CB3316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3FFC5"/>
            </a:gs>
            <a:gs pos="50000">
              <a:srgbClr val="99FF79"/>
            </a:gs>
            <a:gs pos="100000">
              <a:srgbClr val="66FF33"/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09BD83-E332-4977-A739-DE110B1D8E72}" type="datetimeFigureOut">
              <a:rPr lang="ru-RU"/>
              <a:pPr>
                <a:defRPr/>
              </a:pPr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EB2C95-D9CA-4CC0-A6B1-A0060723E7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3" descr="C:\Documents and Settings\Admin\Рабочий стол\Мои шаблоны презентаций\фоны\роз3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551613" y="5214938"/>
            <a:ext cx="2592387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5" descr="C:\Documents and Settings\Admin\Мои документы\Мои рисунки\Анимашки\Бабочки жучки и т п\borb27.gif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4313" y="142875"/>
            <a:ext cx="9144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12168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центр развития ребенка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/с «Родничок»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80920" cy="450912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defRPr/>
            </a:pPr>
            <a:endParaRPr lang="ru-RU" sz="3800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sz="3800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5100" dirty="0" smtClean="0">
                <a:solidFill>
                  <a:srgbClr val="002060"/>
                </a:solidFill>
              </a:rPr>
              <a:t> </a:t>
            </a:r>
            <a:r>
              <a:rPr lang="ru-RU" sz="5100" b="1" dirty="0" smtClean="0">
                <a:solidFill>
                  <a:srgbClr val="002060"/>
                </a:solidFill>
              </a:rPr>
              <a:t>«</a:t>
            </a:r>
            <a:r>
              <a:rPr lang="ru-RU" sz="5100" b="1" dirty="0" err="1" smtClean="0">
                <a:solidFill>
                  <a:srgbClr val="002060"/>
                </a:solidFill>
              </a:rPr>
              <a:t>Гендерный</a:t>
            </a:r>
            <a:r>
              <a:rPr lang="ru-RU" sz="5100" b="1" dirty="0" smtClean="0">
                <a:solidFill>
                  <a:srgbClr val="002060"/>
                </a:solidFill>
              </a:rPr>
              <a:t> подход в образовании детей дошкольного возраста»  </a:t>
            </a:r>
          </a:p>
          <a:p>
            <a:pPr fontAlgn="auto">
              <a:spcAft>
                <a:spcPts val="0"/>
              </a:spcAft>
              <a:defRPr/>
            </a:pPr>
            <a:endParaRPr lang="ru-RU" sz="5100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Подготовили: </a:t>
            </a:r>
            <a:r>
              <a:rPr lang="ru-RU" b="1" dirty="0" err="1" smtClean="0">
                <a:solidFill>
                  <a:srgbClr val="002060"/>
                </a:solidFill>
              </a:rPr>
              <a:t>Косарина</a:t>
            </a:r>
            <a:r>
              <a:rPr lang="ru-RU" b="1" dirty="0" smtClean="0">
                <a:solidFill>
                  <a:srgbClr val="002060"/>
                </a:solidFill>
              </a:rPr>
              <a:t> Ю.А.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b="1" smtClean="0">
                <a:solidFill>
                  <a:srgbClr val="002060"/>
                </a:solidFill>
              </a:rPr>
              <a:t>                              </a:t>
            </a:r>
            <a:endParaRPr lang="ru-RU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Привлечение семей к участию в </a:t>
            </a:r>
            <a:r>
              <a:rPr lang="ru-RU" dirty="0" err="1" smtClean="0">
                <a:solidFill>
                  <a:srgbClr val="FF0000"/>
                </a:solidFill>
              </a:rPr>
              <a:t>педпроцессе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Формы работы с родителями: конференции, консультации, беседы, наглядная информация, детско-родительский клуб, конкурсы, совместные культурно - </a:t>
            </a:r>
            <a:r>
              <a:rPr lang="ru-RU" dirty="0" err="1" smtClean="0"/>
              <a:t>досуговые</a:t>
            </a:r>
            <a:r>
              <a:rPr lang="ru-RU" dirty="0" smtClean="0"/>
              <a:t> мероприятия.</a:t>
            </a:r>
            <a:br>
              <a:rPr lang="ru-RU" dirty="0" smtClean="0"/>
            </a:br>
            <a:r>
              <a:rPr lang="ru-RU" dirty="0" smtClean="0"/>
              <a:t> Родители  активные участники мероприятий  детского сада.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гендерного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воспитания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http://skazka-8.ucoz.ru/_pu/6/393826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9144000" cy="5544616"/>
          </a:xfrm>
          <a:prstGeom prst="rect">
            <a:avLst/>
          </a:prstGeom>
          <a:noFill/>
        </p:spPr>
      </p:pic>
      <p:pic>
        <p:nvPicPr>
          <p:cNvPr id="4" name="Picture 2" descr="http://skazka-8.ucoz.ru/_pu/6/393826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9144000" cy="5544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Содержимое 2"/>
          <p:cNvSpPr>
            <a:spLocks noGrp="1"/>
          </p:cNvSpPr>
          <p:nvPr>
            <p:ph idx="4294967295"/>
          </p:nvPr>
        </p:nvSpPr>
        <p:spPr>
          <a:xfrm>
            <a:off x="500063" y="1268761"/>
            <a:ext cx="8229600" cy="511457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Федеральные государственные требования впервые за всю историю дошкольного образования в нашей стране предусматривают решение проблем развития, воспитания и обучения детей дошкольного возраста с учётом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гендерного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подхода…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Гендерное</a:t>
            </a:r>
            <a:r>
              <a:rPr lang="ru-RU" dirty="0" smtClean="0"/>
              <a:t> воспитание - это организация педагогического процесса с учётом половой идентичности, особенностей развития детей в ходе </a:t>
            </a:r>
            <a:r>
              <a:rPr lang="ru-RU" dirty="0" err="1" smtClean="0"/>
              <a:t>полоролевой</a:t>
            </a:r>
            <a:r>
              <a:rPr lang="ru-RU" dirty="0" smtClean="0"/>
              <a:t> социализации.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Цель: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Способствовать благоприятному протеканию процесса </a:t>
            </a:r>
            <a:r>
              <a:rPr lang="ru-RU" dirty="0" err="1" smtClean="0"/>
              <a:t>полоролевой</a:t>
            </a:r>
            <a:r>
              <a:rPr lang="ru-RU" dirty="0" smtClean="0"/>
              <a:t> социализации мальчиков и девочек, формированию </a:t>
            </a:r>
            <a:br>
              <a:rPr lang="ru-RU" dirty="0" smtClean="0"/>
            </a:br>
            <a:r>
              <a:rPr lang="ru-RU" dirty="0" smtClean="0"/>
              <a:t>начал мужественности</a:t>
            </a:r>
            <a:br>
              <a:rPr lang="ru-RU" dirty="0" smtClean="0"/>
            </a:br>
            <a:r>
              <a:rPr lang="ru-RU" dirty="0" smtClean="0"/>
              <a:t> и женственности </a:t>
            </a:r>
            <a:br>
              <a:rPr lang="ru-RU" dirty="0" smtClean="0"/>
            </a:br>
            <a:r>
              <a:rPr lang="ru-RU" dirty="0" smtClean="0"/>
              <a:t>у дошкольников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Задачи: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Изучить и обобщить психологическую и педагогическую литературу по проблеме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гендерного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воспитания.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Обогатить педагогический опыт методами и приёмами дифференцированного подхода к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полоролевому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воспитанию.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Содержательно описать систему работы по педагогическому содействию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полоролевой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социализации детей.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Выявить основные критерии оценки результативности предлагаемой системы.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Внедрить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гендерный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подход детей в систему дошкольного воспитания района, распространение положительного опыта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НАПРАВЛЕНИЯ: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теоретическая подготовка воспитателей;</a:t>
            </a:r>
            <a:br>
              <a:rPr lang="ru-RU" dirty="0" smtClean="0"/>
            </a:br>
            <a:r>
              <a:rPr lang="ru-RU" dirty="0" smtClean="0"/>
              <a:t>вовлечение в воспитательный процесс родителей;</a:t>
            </a:r>
            <a:br>
              <a:rPr lang="ru-RU" dirty="0" smtClean="0"/>
            </a:br>
            <a:r>
              <a:rPr lang="ru-RU" dirty="0" smtClean="0"/>
              <a:t>создание </a:t>
            </a:r>
            <a:r>
              <a:rPr lang="ru-RU" dirty="0" err="1" smtClean="0"/>
              <a:t>полоразвивающей</a:t>
            </a:r>
            <a:r>
              <a:rPr lang="ru-RU" dirty="0" smtClean="0"/>
              <a:t> предметной среды;</a:t>
            </a:r>
            <a:br>
              <a:rPr lang="ru-RU" dirty="0" smtClean="0"/>
            </a:br>
            <a:r>
              <a:rPr lang="ru-RU" dirty="0" smtClean="0"/>
              <a:t>конструирование модели педагогического процесса.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Условия </a:t>
            </a:r>
            <a:r>
              <a:rPr lang="ru-RU" dirty="0" err="1" smtClean="0">
                <a:solidFill>
                  <a:srgbClr val="FF0000"/>
                </a:solidFill>
              </a:rPr>
              <a:t>гендерного</a:t>
            </a:r>
            <a:r>
              <a:rPr lang="ru-RU" dirty="0" smtClean="0">
                <a:solidFill>
                  <a:srgbClr val="FF0000"/>
                </a:solidFill>
              </a:rPr>
              <a:t> развития 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907704" y="1700808"/>
            <a:ext cx="4824412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Формирование гендерной идентичности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42988" y="3284538"/>
            <a:ext cx="1512887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Родители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716463" y="3284538"/>
            <a:ext cx="1727200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Воспитатели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843213" y="4005263"/>
            <a:ext cx="15843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Ребёнок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908175" y="5013325"/>
            <a:ext cx="4176713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Предметно развивающая среда</a:t>
            </a:r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>
            <a:off x="3851275" y="24923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>
            <a:off x="2051050" y="2924175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2051050" y="2924175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3851275" y="292417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5651500" y="2924175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2771775" y="3500438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4" name="Line 19"/>
          <p:cNvSpPr>
            <a:spLocks noChangeShapeType="1"/>
          </p:cNvSpPr>
          <p:nvPr/>
        </p:nvSpPr>
        <p:spPr bwMode="auto">
          <a:xfrm>
            <a:off x="1547813" y="42211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V="1">
            <a:off x="1547813" y="38608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6" name="Line 21"/>
          <p:cNvSpPr>
            <a:spLocks noChangeShapeType="1"/>
          </p:cNvSpPr>
          <p:nvPr/>
        </p:nvSpPr>
        <p:spPr bwMode="auto">
          <a:xfrm flipH="1">
            <a:off x="4643438" y="4221163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 flipV="1">
            <a:off x="5651500" y="39338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18" name="Line 23"/>
          <p:cNvSpPr>
            <a:spLocks noChangeShapeType="1"/>
          </p:cNvSpPr>
          <p:nvPr/>
        </p:nvSpPr>
        <p:spPr bwMode="auto">
          <a:xfrm flipV="1">
            <a:off x="3635375" y="45085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Реализация  направления: взаимодействие с родителями в ДОУ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Привлечение семей к участию в </a:t>
            </a:r>
            <a:r>
              <a:rPr lang="ru-RU" sz="3200" dirty="0" err="1" smtClean="0"/>
              <a:t>педпроцессе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Формы работы с родителями: конференции, консультации, беседы, наглядная информация, детско-родительский клуб, конкурсы, совместные культурно - </a:t>
            </a:r>
            <a:r>
              <a:rPr lang="ru-RU" sz="3200" dirty="0" err="1" smtClean="0"/>
              <a:t>досуговые</a:t>
            </a:r>
            <a:r>
              <a:rPr lang="ru-RU" sz="3200" dirty="0" smtClean="0"/>
              <a:t> мероприятия.</a:t>
            </a:r>
            <a:br>
              <a:rPr lang="ru-RU" sz="3200" dirty="0" smtClean="0"/>
            </a:br>
            <a:r>
              <a:rPr lang="ru-RU" sz="3200" dirty="0" smtClean="0"/>
              <a:t> Родители  активные участники мероприятий  детского сада.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Реализация  направления: построение модели </a:t>
            </a:r>
            <a:r>
              <a:rPr lang="ru-RU" dirty="0" err="1" smtClean="0">
                <a:solidFill>
                  <a:srgbClr val="FF0000"/>
                </a:solidFill>
              </a:rPr>
              <a:t>педпроцесса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087463"/>
            <a:ext cx="770485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ru-RU" sz="2800" dirty="0" smtClean="0">
                <a:latin typeface="+mn-lt"/>
                <a:cs typeface="Times New Roman" pitchFamily="18" charset="0"/>
              </a:rPr>
              <a:t>Педагоги используют дифференцированный подход, учитывают  психологические особенности мальчиков и девочек.</a:t>
            </a:r>
          </a:p>
          <a:p>
            <a:pPr eaLnBrk="1" hangingPunct="1"/>
            <a:r>
              <a:rPr lang="ru-RU" sz="2800" dirty="0" smtClean="0">
                <a:latin typeface="+mn-lt"/>
                <a:cs typeface="Times New Roman" pitchFamily="18" charset="0"/>
              </a:rPr>
              <a:t> Взаимодействие воспитателя, педагога-психолога, инструктора по физической культуре, учителя-логопеда, музыкального руководителя, педагога по художественному творчеству.</a:t>
            </a:r>
          </a:p>
          <a:p>
            <a:pPr eaLnBrk="1" hangingPunct="1"/>
            <a:r>
              <a:rPr lang="ru-RU" sz="2800" dirty="0" smtClean="0">
                <a:latin typeface="+mn-lt"/>
                <a:cs typeface="Times New Roman" pitchFamily="18" charset="0"/>
              </a:rPr>
              <a:t>Специалисты координируют, интегрируют свою деятельность для социального развития личности ребенка.</a:t>
            </a:r>
          </a:p>
          <a:p>
            <a:pPr eaLnBrk="1" hangingPunct="1">
              <a:buFontTx/>
              <a:buNone/>
            </a:pPr>
            <a:endParaRPr lang="ru-RU" sz="2400" dirty="0" smtClean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__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24___</Template>
  <TotalTime>123</TotalTime>
  <Words>120</Words>
  <Application>Microsoft Office PowerPoint</Application>
  <PresentationFormat>Экран (4:3)</PresentationFormat>
  <Paragraphs>32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24___</vt:lpstr>
      <vt:lpstr>Муниципальное бюджетное дошкольное образовательное учреждение центр развития ребенка  д/с «Родничок»</vt:lpstr>
      <vt:lpstr>Слайд 2</vt:lpstr>
      <vt:lpstr>        Гендерное воспитание - это организация педагогического процесса с учётом половой идентичности, особенностей развития детей в ходе полоролевой социализации. </vt:lpstr>
      <vt:lpstr>  Цель: Способствовать благоприятному протеканию процесса полоролевой социализации мальчиков и девочек, формированию  начал мужественности  и женственности  у дошкольников</vt:lpstr>
      <vt:lpstr>         Задачи:   Изучить и обобщить психологическую и педагогическую литературу по проблеме гендерного воспитания. Обогатить педагогический опыт методами и приёмами дифференцированного подхода к полоролевому воспитанию. Содержательно описать систему работы по педагогическому содействию полоролевой социализации детей. Выявить основные критерии оценки результативности предлагаемой системы. Внедрить гендерный подход детей в систему дошкольного воспитания района, распространение положительного опыта</vt:lpstr>
      <vt:lpstr>          НАПРАВЛЕНИЯ: теоретическая подготовка воспитателей; вовлечение в воспитательный процесс родителей; создание полоразвивающей предметной среды; конструирование модели педагогического процесса. </vt:lpstr>
      <vt:lpstr>Условия гендерного развития  </vt:lpstr>
      <vt:lpstr>    Реализация  направления: взаимодействие с родителями в ДОУ  Привлечение семей к участию в педпроцессе. Формы работы с родителями: конференции, консультации, беседы, наглядная информация, детско-родительский клуб, конкурсы, совместные культурно - досуговые мероприятия.  Родители  активные участники мероприятий  детского сада. </vt:lpstr>
      <vt:lpstr>Реализация  направления: построение модели педпроцесса </vt:lpstr>
      <vt:lpstr>         Привлечение семей к участию в педпроцессе. Формы работы с родителями: конференции, консультации, беседы, наглядная информация, детско-родительский клуб, конкурсы, совместные культурно - досуговые мероприятия.  Родители  активные участники мероприятий  детского сада. </vt:lpstr>
      <vt:lpstr>Результаты гендерного воспитания</vt:lpstr>
    </vt:vector>
  </TitlesOfParts>
  <Company>office 2007 rus ent: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центр развития ребенка  д/с «Родничок»</dc:title>
  <dc:creator>Pavilion</dc:creator>
  <cp:lastModifiedBy>Pavilion</cp:lastModifiedBy>
  <cp:revision>19</cp:revision>
  <dcterms:created xsi:type="dcterms:W3CDTF">2014-11-15T16:52:32Z</dcterms:created>
  <dcterms:modified xsi:type="dcterms:W3CDTF">2015-03-28T19:46:57Z</dcterms:modified>
</cp:coreProperties>
</file>