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4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B21C1-6CA1-49E1-82F6-3A8BE5B74B5E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10A68-C9E3-4A2F-995E-D46CE782A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0A68-C9E3-4A2F-995E-D46CE782A6C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38491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hyperlink" Target="http://smiles.33b.ru/smile.38507.html" TargetMode="Externa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1735344-74271dd62d6b353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4572008"/>
            <a:ext cx="3929090" cy="1571636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00034" y="428605"/>
            <a:ext cx="814393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ngsana New"/>
                <a:cs typeface="Times New Roman" pitchFamily="18" charset="0"/>
              </a:rPr>
              <a:t>Развивающая предметно – пространственная среда в ДОО 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ngsana New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ngsana New"/>
                <a:cs typeface="Times New Roman" pitchFamily="18" charset="0"/>
              </a:rPr>
              <a:t>(вторая младшая группа)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ngsana New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ngsana New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ngsana New"/>
                <a:cs typeface="Times New Roman" pitchFamily="18" charset="0"/>
              </a:rPr>
              <a:t>                 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Серегина Татьяна Сергеевна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Должность: воспитатель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МАДОУ детский сад комбинированного вида №10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г. Кашира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Angsana New"/>
              <a:cs typeface="Angsana New"/>
            </a:endParaRPr>
          </a:p>
        </p:txBody>
      </p:sp>
      <p:pic>
        <p:nvPicPr>
          <p:cNvPr id="20482" name="Picture 2" descr="http://detsad10kashira.caduk.ru/images/p49_lyeyblyagod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000372"/>
            <a:ext cx="5072098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 descr="фон спасибо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14414" y="1785927"/>
            <a:ext cx="59293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8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Picture 14" descr="cedea8846ab8fa420c8ee6a80126b022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071810"/>
            <a:ext cx="14700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7bd04ec4e2879100fa2fd49ac3384be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3286124"/>
            <a:ext cx="20161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cedea8846ab8fa420c8ee6a80126b022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500042"/>
            <a:ext cx="14700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ownloads\фон 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1252"/>
            <a:ext cx="9144001" cy="683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571612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Центр природы, 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Центр экспериментальной деятельности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3143248"/>
            <a:ext cx="3071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Здесь зеленые ладошки,</a:t>
            </a:r>
          </a:p>
          <a:p>
            <a:pPr eaLnBrk="0" hangingPunct="0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Протянули к нам цветы, </a:t>
            </a:r>
          </a:p>
          <a:p>
            <a:pPr eaLnBrk="0" hangingPunct="0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их дружно поливаем</a:t>
            </a:r>
          </a:p>
          <a:p>
            <a:pPr eaLnBrk="0" hangingPunct="0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Посмотри как хороши!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Татьяна\Desktop\фото группа 2 мл.гр\DSC0332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811406"/>
            <a:ext cx="5072098" cy="3760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9" descr="1735344-74271dd62d6b353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5984" y="21429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Центр художественно – эстетического развития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5143512"/>
            <a:ext cx="30718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cs typeface="Arial" charset="0"/>
              </a:rPr>
              <a:t>Мне кричат, а я не слышу.</a:t>
            </a:r>
            <a:br>
              <a:rPr lang="ru-RU" b="1" dirty="0" smtClean="0">
                <a:solidFill>
                  <a:srgbClr val="FF0000"/>
                </a:solidFill>
                <a:cs typeface="Arial" charset="0"/>
              </a:rPr>
            </a:br>
            <a:r>
              <a:rPr lang="ru-RU" b="1" dirty="0" smtClean="0">
                <a:solidFill>
                  <a:srgbClr val="FF0000"/>
                </a:solidFill>
                <a:cs typeface="Arial" charset="0"/>
              </a:rPr>
              <a:t>То есть слышу, но молчу.</a:t>
            </a:r>
            <a:br>
              <a:rPr lang="ru-RU" b="1" dirty="0" smtClean="0">
                <a:solidFill>
                  <a:srgbClr val="FF0000"/>
                </a:solidFill>
                <a:cs typeface="Arial" charset="0"/>
              </a:rPr>
            </a:br>
            <a:r>
              <a:rPr lang="ru-RU" b="1" dirty="0" smtClean="0">
                <a:solidFill>
                  <a:srgbClr val="FF0000"/>
                </a:solidFill>
                <a:cs typeface="Arial" charset="0"/>
              </a:rPr>
              <a:t>Я рисую то, что вижу, —</a:t>
            </a:r>
            <a:br>
              <a:rPr lang="ru-RU" b="1" dirty="0" smtClean="0">
                <a:solidFill>
                  <a:srgbClr val="FF0000"/>
                </a:solidFill>
                <a:cs typeface="Arial" charset="0"/>
              </a:rPr>
            </a:br>
            <a:r>
              <a:rPr lang="ru-RU" b="1" dirty="0" smtClean="0">
                <a:solidFill>
                  <a:srgbClr val="FF0000"/>
                </a:solidFill>
                <a:cs typeface="Arial" charset="0"/>
              </a:rPr>
              <a:t>отвлекаться не хочу!</a:t>
            </a:r>
            <a:endParaRPr lang="ru-RU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2050" name="Picture 2" descr="C:\Users\Татьяна\Desktop\фото группа 2 мл.гр\DSC033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00430" y="2500306"/>
            <a:ext cx="3024209" cy="2268157"/>
          </a:xfrm>
          <a:prstGeom prst="rect">
            <a:avLst/>
          </a:prstGeom>
          <a:noFill/>
        </p:spPr>
      </p:pic>
      <p:pic>
        <p:nvPicPr>
          <p:cNvPr id="10" name="Picture 2" descr="C:\Users\Татьяна\Desktop\фото группа 2 мл.гр\DSC033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71934" y="3071810"/>
            <a:ext cx="3024209" cy="2268157"/>
          </a:xfrm>
          <a:prstGeom prst="rect">
            <a:avLst/>
          </a:prstGeom>
          <a:noFill/>
        </p:spPr>
      </p:pic>
      <p:pic>
        <p:nvPicPr>
          <p:cNvPr id="11" name="Рисунок 9" descr="1735344-74271dd62d6b353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Татьяна\Desktop\фото группа 2 мл.гр\DSC0331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1928802"/>
            <a:ext cx="5500726" cy="442915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715008" y="2643182"/>
            <a:ext cx="32861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 кричат, а я не слышу.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 есть слышу, но молчу.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рисую то, что вижу, —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отвлекаться не хочу!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00100" y="357166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Центр художественно – эстетического развития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ownloads\фон 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1252"/>
            <a:ext cx="9144001" cy="683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728" y="1571612"/>
            <a:ext cx="5857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Театральный центр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43570" y="2571744"/>
            <a:ext cx="35004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нашей группе все актеры,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Кукловоды и танцоры. 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Сказки здесь покажем вам,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«Три медведя», «Колобок»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Или даже «Теремок».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Каждый день и каждый час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хотим играть для Вас!!!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Татьяна\Desktop\фото группа 2 мл.гр\DSC03315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28596" y="2714620"/>
            <a:ext cx="5143536" cy="3500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5" descr="1735344-74271dd62d6b353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142852"/>
            <a:ext cx="6736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Музыкальный центр и центр физической культуры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1357298"/>
            <a:ext cx="307183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Любим все мы  выступать,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музыкальных инструментах играть.</a:t>
            </a:r>
          </a:p>
          <a:p>
            <a:pPr>
              <a:defRPr/>
            </a:pP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со спортом,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Дружим очень,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Каждый стать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Здоровым хочет</a:t>
            </a:r>
          </a:p>
        </p:txBody>
      </p:sp>
      <p:pic>
        <p:nvPicPr>
          <p:cNvPr id="4098" name="Picture 2" descr="C:\Users\Татьяна\Desktop\фото группа 2 мл.гр\DSC033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62" y="1357298"/>
            <a:ext cx="3357586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ownloads\фон 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3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571612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Центр красоты и ряженья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pic>
        <p:nvPicPr>
          <p:cNvPr id="1026" name="Picture 2" descr="C:\Users\Татьяна\Desktop\фото группа 2 мл.гр\DSC033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428868"/>
            <a:ext cx="5214974" cy="407196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786446" y="2428868"/>
            <a:ext cx="29289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салон красоты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Скорее поспешите,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Макияж и прическу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Здесь наведите,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 будете просто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Неотразимы.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1735344-74271dd62d6b353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Центр  сюжетно – ролевой игры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642908" y="1409679"/>
            <a:ext cx="32861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Играть мы любим очень</a:t>
            </a: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 знаете друзья! Без игр</a:t>
            </a: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Прожить ребенку никак,</a:t>
            </a: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Никак нельзя!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Татьяна\Desktop\фото группа 2 мл.гр\DSC0330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1285860"/>
            <a:ext cx="3929090" cy="2643206"/>
          </a:xfrm>
          <a:prstGeom prst="rect">
            <a:avLst/>
          </a:prstGeom>
          <a:noFill/>
        </p:spPr>
      </p:pic>
      <p:pic>
        <p:nvPicPr>
          <p:cNvPr id="1026" name="Picture 2" descr="C:\Users\Татьяна\Desktop\фото группа 2 мл.гр\DSC0332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00562" y="3929042"/>
            <a:ext cx="4000528" cy="2500354"/>
          </a:xfrm>
          <a:prstGeom prst="rect">
            <a:avLst/>
          </a:prstGeom>
          <a:noFill/>
        </p:spPr>
      </p:pic>
      <p:pic>
        <p:nvPicPr>
          <p:cNvPr id="3074" name="Picture 2" descr="C:\Users\Татьяна\Desktop\фото группа 2 мл.гр\DSC0330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0034" y="2857496"/>
            <a:ext cx="3973204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ownloads\фон 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3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571612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Центр развития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сенсорики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2786058"/>
            <a:ext cx="34290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Здесь мозаика и шнуровка,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Все, что нужно для того,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руки стали ловки,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Ну, а ловкими руками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Помогать мы будем маме.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атьяна\Desktop\фото группа 2 мл.гр\DSC033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2357430"/>
            <a:ext cx="4929222" cy="3857652"/>
          </a:xfrm>
          <a:prstGeom prst="rect">
            <a:avLst/>
          </a:prstGeom>
          <a:noFill/>
        </p:spPr>
      </p:pic>
      <p:pic>
        <p:nvPicPr>
          <p:cNvPr id="9" name="Рисунок 9" descr="1735344-74271dd62d6b353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 descr="C:\Users\Татьяна\Desktop\папка с мастер-класс\фото группа 2 мл.гр\DSC0329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71802" y="1428736"/>
            <a:ext cx="3357586" cy="507209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71538" y="214290"/>
            <a:ext cx="664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Центр патриотического воспитания и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центр книги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1857364"/>
            <a:ext cx="2857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не мы, но кто же</a:t>
            </a: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Детям нашим поможет</a:t>
            </a: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Россию любить и знать!</a:t>
            </a: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важно нам</a:t>
            </a: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зрослым не</a:t>
            </a: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Опоздать…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0826" y="3714752"/>
            <a:ext cx="23574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Книжки нам пока</a:t>
            </a: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читают,</a:t>
            </a: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Воспитатели для нас.</a:t>
            </a: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Ежедневно</a:t>
            </a: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наступает </a:t>
            </a: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Чтенья книг</a:t>
            </a: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еланный час!</a:t>
            </a:r>
          </a:p>
          <a:p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ownloads\фон 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3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571612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Центр безопасности и конструктивности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2786058"/>
            <a:ext cx="3429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C:\Users\Татьяна\Desktop\фото группа 2 мл.гр\DSC0329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214554"/>
            <a:ext cx="2928958" cy="4238630"/>
          </a:xfrm>
          <a:prstGeom prst="rect">
            <a:avLst/>
          </a:prstGeom>
          <a:noFill/>
        </p:spPr>
      </p:pic>
      <p:pic>
        <p:nvPicPr>
          <p:cNvPr id="26628" name="Picture 4" descr="C:\Users\Татьяна\Desktop\фото группа 2 мл.гр\DSC033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29322" y="4143380"/>
            <a:ext cx="3000396" cy="257176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428992" y="2143116"/>
            <a:ext cx="40719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к труду мы привыкали,</a:t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Есть конструктивный уголок. </a:t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Когда игрушки покупали,</a:t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 думали, что будет толк</a:t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кубиков, конструкторов, стамесок,</a:t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Напильников, рубанков и гвоздей!</a:t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Компьютеры нужны теперь для деток!</a:t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Задумайтесь, родители, скорей!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86116" y="4643447"/>
            <a:ext cx="22860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дорожного движения - </a:t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часть Таблицы Умножения: </a:t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Пешехода надо уважать, </a:t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него не надо наезжать. 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223</Words>
  <PresentationFormat>Экран (4:3)</PresentationFormat>
  <Paragraphs>69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Развивающая предметно – пространственная среда в ДОО  (вторая младшая группа)                                              Серегина Татьяна Сергеевна                                 Должность: воспитатель МАДОУ детский сад комбинированного вида №10          г. Кашира</vt:lpstr>
      <vt:lpstr>Слайд 2</vt:lpstr>
      <vt:lpstr>Слайд 3</vt:lpstr>
      <vt:lpstr>Слайд 4</vt:lpstr>
      <vt:lpstr>Слайд 5</vt:lpstr>
      <vt:lpstr>Слайд 6</vt:lpstr>
      <vt:lpstr>     Центр  сюжетно – ролевой игры  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Самостоятельная работа №4 Тема: «Развивающая предметно – пространственная среда как необходимое условие реализации ФГОС дошкольно  </dc:title>
  <dc:creator>Татьяна</dc:creator>
  <cp:lastModifiedBy>Татьяна</cp:lastModifiedBy>
  <cp:revision>69</cp:revision>
  <dcterms:created xsi:type="dcterms:W3CDTF">2014-11-14T19:22:56Z</dcterms:created>
  <dcterms:modified xsi:type="dcterms:W3CDTF">2015-03-27T17:41:52Z</dcterms:modified>
</cp:coreProperties>
</file>