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7BC7-7884-491D-AB16-91509B10819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20D-A023-41EB-AA58-B7581EFC6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7BC7-7884-491D-AB16-91509B10819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20D-A023-41EB-AA58-B7581EFC6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7BC7-7884-491D-AB16-91509B10819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20D-A023-41EB-AA58-B7581EFC6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7BC7-7884-491D-AB16-91509B10819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20D-A023-41EB-AA58-B7581EFC6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7BC7-7884-491D-AB16-91509B10819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20D-A023-41EB-AA58-B7581EFC6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7BC7-7884-491D-AB16-91509B10819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20D-A023-41EB-AA58-B7581EFC6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7BC7-7884-491D-AB16-91509B10819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20D-A023-41EB-AA58-B7581EFC6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7BC7-7884-491D-AB16-91509B10819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20D-A023-41EB-AA58-B7581EFC6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7BC7-7884-491D-AB16-91509B10819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20D-A023-41EB-AA58-B7581EFC6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7BC7-7884-491D-AB16-91509B10819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20D-A023-41EB-AA58-B7581EFC6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7BC7-7884-491D-AB16-91509B10819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20D-A023-41EB-AA58-B7581EFC6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7BC7-7884-491D-AB16-91509B108192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9120D-A023-41EB-AA58-B7581EFC6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Татарстан- моя Республика 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7056784" cy="1008112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Наш герб                      Наш флаг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full-d0089c45ab5071fdddd664607d213d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4248472" cy="40324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AatE9YjU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492896"/>
            <a:ext cx="3475360" cy="383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территория</a:t>
            </a:r>
            <a:endParaRPr lang="ru-RU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1412776"/>
            <a:ext cx="8572500" cy="4916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Татарстан- богатая республика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Казанский вертолетный завод</a:t>
            </a:r>
          </a:p>
          <a:p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Завод КамАЗ</a:t>
            </a:r>
          </a:p>
          <a:p>
            <a:endParaRPr lang="ru-RU" sz="28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зона в Елабуге</a:t>
            </a:r>
          </a:p>
          <a:p>
            <a:endParaRPr lang="ru-RU" sz="28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IT- </a:t>
            </a: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</a:p>
          <a:p>
            <a:endParaRPr lang="ru-RU" sz="28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ТАНЭКО- </a:t>
            </a:r>
            <a:r>
              <a:rPr lang="ru-RU" sz="28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Нефтихим</a:t>
            </a:r>
            <a:endParaRPr lang="ru-RU" sz="28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Нефть</a:t>
            </a: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 descr="RobinsonR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196752"/>
            <a:ext cx="2880320" cy="157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325525205_gruzoviki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700808"/>
            <a:ext cx="2520280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mon_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861048"/>
            <a:ext cx="4026024" cy="2682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Татарстан- это </a:t>
            </a:r>
            <a:endParaRPr lang="ru-RU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05-05-874548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484785"/>
            <a:ext cx="395401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092eb6006f5823c861009e124ea6d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4409182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1680.1860135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88640"/>
            <a:ext cx="333603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9053580.2637929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4664"/>
            <a:ext cx="4026024" cy="602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7167507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996952"/>
            <a:ext cx="3143672" cy="36358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Татарстан- спортивная республика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309094435_ak-b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196752"/>
            <a:ext cx="3384376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102239330.7671117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052736"/>
            <a:ext cx="29158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olley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05064"/>
            <a:ext cx="3096344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uni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789040"/>
            <a:ext cx="2088232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1065362-17027594-640-3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4365104"/>
            <a:ext cx="2843808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41170a4c46d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1340768"/>
            <a:ext cx="2808312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imv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4464496" cy="5903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main16079452_ffe9fe36ddf452556e124aaacb6488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2656"/>
            <a:ext cx="4392488" cy="619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41763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Татарстан- это историческая республика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Свияжск                                    Булгар</a:t>
            </a:r>
          </a:p>
          <a:p>
            <a:endParaRPr lang="ru-RU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Включили в ЮНЕСКО</a:t>
            </a:r>
            <a:endParaRPr lang="ru-RU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big-34607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4392488" cy="2997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f9633683d52a3643fd3741bcb2d3de86b2cd0f122249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348880"/>
            <a:ext cx="383780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41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Татарстан- моя Республика </vt:lpstr>
      <vt:lpstr>Наша территория</vt:lpstr>
      <vt:lpstr>Татарстан- богатая республика</vt:lpstr>
      <vt:lpstr>Татарстан- это </vt:lpstr>
      <vt:lpstr>Слайд 5</vt:lpstr>
      <vt:lpstr>Татарстан- спортивная республика</vt:lpstr>
      <vt:lpstr>Слайд 7</vt:lpstr>
      <vt:lpstr>Татарстан- это историческая республика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Татарстан- моя Республика </dc:title>
  <dc:creator>PC</dc:creator>
  <cp:lastModifiedBy>PC</cp:lastModifiedBy>
  <cp:revision>7</cp:revision>
  <dcterms:created xsi:type="dcterms:W3CDTF">2015-02-15T15:46:57Z</dcterms:created>
  <dcterms:modified xsi:type="dcterms:W3CDTF">2015-02-15T16:31:10Z</dcterms:modified>
</cp:coreProperties>
</file>