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256" r:id="rId2"/>
    <p:sldId id="257" r:id="rId3"/>
    <p:sldId id="258" r:id="rId4"/>
    <p:sldId id="271" r:id="rId5"/>
    <p:sldId id="260" r:id="rId6"/>
    <p:sldId id="274" r:id="rId7"/>
    <p:sldId id="266" r:id="rId8"/>
    <p:sldId id="259" r:id="rId9"/>
    <p:sldId id="276" r:id="rId10"/>
    <p:sldId id="277" r:id="rId11"/>
    <p:sldId id="261" r:id="rId12"/>
    <p:sldId id="263" r:id="rId13"/>
    <p:sldId id="285" r:id="rId14"/>
    <p:sldId id="264" r:id="rId15"/>
    <p:sldId id="265" r:id="rId16"/>
    <p:sldId id="267" r:id="rId17"/>
    <p:sldId id="268" r:id="rId18"/>
    <p:sldId id="269" r:id="rId19"/>
    <p:sldId id="284" r:id="rId20"/>
    <p:sldId id="272" r:id="rId21"/>
    <p:sldId id="273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85A4D-6BF8-493E-A3ED-1082AC7DEBD7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0AED-9B3D-4E8F-A3A5-94AD1141F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4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0AED-9B3D-4E8F-A3A5-94AD1141F1E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03F18F-C413-44BE-B1C9-79C7A0D8DECA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4B58F8-49CF-45F9-8144-5475F26153E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3;&#1072;&#1076;&#1103;\Desktop\iCAG2G2FO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</a:p>
          <a:p>
            <a:r>
              <a:rPr lang="ru-RU" dirty="0" smtClean="0"/>
              <a:t>Воспитатель группы№10</a:t>
            </a:r>
          </a:p>
          <a:p>
            <a:r>
              <a:rPr lang="ru-RU" dirty="0" smtClean="0"/>
              <a:t>ГБОУ ЦРР детский сад 1743</a:t>
            </a:r>
          </a:p>
          <a:p>
            <a:r>
              <a:rPr lang="ru-RU" dirty="0" smtClean="0"/>
              <a:t>Мелащенко Н.В.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49707"/>
          </a:xfr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ru-RU" sz="4400" dirty="0" smtClean="0">
                <a:solidFill>
                  <a:srgbClr val="0070C0"/>
                </a:solidFill>
              </a:rPr>
              <a:t>Ознакомление детей с правилами безопасного поведения на улицах и дорогах  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01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5" y="1481138"/>
            <a:ext cx="681112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«Зебра»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Пешеходный переход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Переходи улицу в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установленных местах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74" y="1481138"/>
            <a:ext cx="6422651" cy="4525962"/>
          </a:xfrm>
        </p:spPr>
      </p:pic>
    </p:spTree>
    <p:extLst>
      <p:ext uri="{BB962C8B-B14F-4D97-AF65-F5344CB8AC3E}">
        <p14:creationId xmlns:p14="http://schemas.microsoft.com/office/powerpoint/2010/main" val="15908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Научить детей правилам поведения на улице , где можно и где нельзя играть.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Рассмотреть различные опасные ситуации , которые могут возникнуть при играх во дворе , на улице , научить детей необходимым мерам предосторожности.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Тема </a:t>
            </a:r>
            <a:r>
              <a:rPr lang="ru-RU" dirty="0">
                <a:solidFill>
                  <a:srgbClr val="7030A0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>«Где можно играть»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00000" cy="403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Играть нужно в специально отведенных местах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6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4" y="1481132"/>
            <a:ext cx="6480000" cy="48618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Опасные ситуации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endParaRPr lang="ru-RU" dirty="0" smtClean="0"/>
          </a:p>
          <a:p>
            <a:r>
              <a:rPr lang="ru-RU" dirty="0" smtClean="0"/>
              <a:t>Ознакомить детей с правилами поведения в общественном транспорте</a:t>
            </a:r>
          </a:p>
          <a:p>
            <a:endParaRPr lang="ru-RU" dirty="0" smtClean="0"/>
          </a:p>
          <a:p>
            <a:r>
              <a:rPr lang="ru-RU" dirty="0" smtClean="0"/>
              <a:t>Познакомить детей с дорожными знаками: «Место остановки автобуса (или троллейбуса)» , «Место остановки трамвая».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Тема: «Мы Пассажиры»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7030A0"/>
                </a:solidFill>
              </a:rPr>
              <a:t>Дорожные знаки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Место остановки автобуса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Железнодорожный переезд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9646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Ознакомить детей с опасными ситуациями , которые могут возникнуть на отдельных участках пешеходной части улицы.</a:t>
            </a:r>
          </a:p>
          <a:p>
            <a:endParaRPr lang="ru-RU" dirty="0"/>
          </a:p>
          <a:p>
            <a:r>
              <a:rPr lang="ru-RU" dirty="0" smtClean="0"/>
              <a:t>Рассказать о способах ограждения опасных зон тротуара.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Тема: «Будь осторожен , пешеход!»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16000" cy="4887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Опасный участок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Ограждение </a:t>
            </a:r>
            <a:r>
              <a:rPr lang="ru-RU" sz="4000" dirty="0" smtClean="0">
                <a:solidFill>
                  <a:schemeClr val="accent2"/>
                </a:solidFill>
              </a:rPr>
              <a:t>опасного</a:t>
            </a:r>
            <a:r>
              <a:rPr lang="ru-RU" dirty="0" smtClean="0">
                <a:solidFill>
                  <a:schemeClr val="accent2"/>
                </a:solidFill>
              </a:rPr>
              <a:t> участка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Опасная зона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Ремонтные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384000" cy="2538000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680000" cy="2632500"/>
          </a:xfrm>
        </p:spPr>
      </p:pic>
    </p:spTree>
    <p:extLst>
      <p:ext uri="{BB962C8B-B14F-4D97-AF65-F5344CB8AC3E}">
        <p14:creationId xmlns:p14="http://schemas.microsoft.com/office/powerpoint/2010/main" val="15097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3029744"/>
            <a:ext cx="4716000" cy="33368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2232248"/>
          </a:xfrm>
          <a:solidFill>
            <a:schemeClr val="bg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/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«Правила поведения на улицах и дорогах»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Цель:</a:t>
            </a:r>
          </a:p>
          <a:p>
            <a:endParaRPr lang="ru-RU" dirty="0" smtClean="0"/>
          </a:p>
          <a:p>
            <a:r>
              <a:rPr lang="ru-RU" dirty="0" smtClean="0"/>
              <a:t>Познакомить детей с сигналами регулировщика , соответствующими сигналам светофора , и их значением для водителей и пешеходов.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Тема: «Сигнал регулировщика»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Регулировщики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«Светофор сломался»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«Влиятельная палочка»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072637"/>
            <a:ext cx="4356000" cy="2894541"/>
          </a:xfrm>
        </p:spPr>
      </p:pic>
    </p:spTree>
    <p:extLst>
      <p:ext uri="{BB962C8B-B14F-4D97-AF65-F5344CB8AC3E}">
        <p14:creationId xmlns:p14="http://schemas.microsoft.com/office/powerpoint/2010/main" val="30705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Цель:</a:t>
            </a:r>
          </a:p>
          <a:p>
            <a:endParaRPr lang="ru-RU" dirty="0" smtClean="0"/>
          </a:p>
          <a:p>
            <a:r>
              <a:rPr lang="ru-RU" dirty="0" smtClean="0"/>
              <a:t>Помочь детям усвоить , что если ты потерялся на улице. То обращаться за помощью можно не к любому взрослому, а только к полицейскому, военному , продавцу.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5679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</a:rPr>
              <a:t>«Если ты потерялся</a:t>
            </a:r>
            <a:br>
              <a:rPr lang="ru-RU" sz="4400" dirty="0" smtClean="0">
                <a:solidFill>
                  <a:schemeClr val="accent2"/>
                </a:solidFill>
              </a:rPr>
            </a:br>
            <a:r>
              <a:rPr lang="ru-RU" sz="4400" dirty="0" smtClean="0">
                <a:solidFill>
                  <a:schemeClr val="accent2"/>
                </a:solidFill>
              </a:rPr>
              <a:t> или заблудился»</a:t>
            </a:r>
            <a:endParaRPr lang="ru-RU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20031"/>
            <a:ext cx="6667500" cy="44481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Обратитесь к полицейскому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 smtClean="0"/>
              <a:t>Подвести детей к пониманию того, что любые контакты с незнакомыми людьми на улице могут быть опасными.</a:t>
            </a:r>
          </a:p>
          <a:p>
            <a:r>
              <a:rPr lang="ru-RU" dirty="0" smtClean="0"/>
              <a:t>Научить, как этих опасностей избежать (не разговаривать с посторонними, никуда не ходить с ними, кричать: «Помогите» так громко как сможешь, если посторонний попытается дотронутся и куда-то повести.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/>
              <a:t>«Правила общения с </a:t>
            </a:r>
            <a:r>
              <a:rPr lang="ru-RU" dirty="0" smtClean="0">
                <a:solidFill>
                  <a:schemeClr val="accent4"/>
                </a:solidFill>
              </a:rPr>
              <a:t>незнакомыми</a:t>
            </a:r>
            <a:r>
              <a:rPr lang="ru-RU" dirty="0" smtClean="0"/>
              <a:t> людьми»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9976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Нельзя общаться с незнакомыми людьми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Не подходи к незнакомым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Незнакомец это не друг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99600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024000" cy="2684037"/>
          </a:xfrm>
        </p:spPr>
      </p:pic>
    </p:spTree>
    <p:extLst>
      <p:ext uri="{BB962C8B-B14F-4D97-AF65-F5344CB8AC3E}">
        <p14:creationId xmlns:p14="http://schemas.microsoft.com/office/powerpoint/2010/main" val="42576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41044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hardEdge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«Азбуку города помни всегда , чтоб не случилась с тобою  беда»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2400" cy="11997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 smtClean="0"/>
              <a:t>Рассказать детям о назначении светофора,</a:t>
            </a:r>
          </a:p>
          <a:p>
            <a:r>
              <a:rPr lang="ru-RU" dirty="0" smtClean="0"/>
              <a:t>об истории его появления</a:t>
            </a:r>
          </a:p>
          <a:p>
            <a:endParaRPr lang="ru-RU" dirty="0" smtClean="0"/>
          </a:p>
          <a:p>
            <a:r>
              <a:rPr lang="ru-RU" dirty="0" smtClean="0"/>
              <a:t>Уточнить знания детей о том ,что обозначают</a:t>
            </a:r>
          </a:p>
          <a:p>
            <a:r>
              <a:rPr lang="ru-RU" dirty="0" smtClean="0"/>
              <a:t>сигналы светофора.</a:t>
            </a:r>
          </a:p>
          <a:p>
            <a:endParaRPr lang="ru-RU" dirty="0" smtClean="0"/>
          </a:p>
          <a:p>
            <a:r>
              <a:rPr lang="ru-RU" dirty="0" smtClean="0"/>
              <a:t>Познакомить детей с пешеходным </a:t>
            </a:r>
          </a:p>
          <a:p>
            <a:r>
              <a:rPr lang="ru-RU" dirty="0" smtClean="0"/>
              <a:t>светофором и его сигналами.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5212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Тема: «Светофор-наш верный друг»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свет проезда нет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Красный стой</a:t>
            </a:r>
          </a:p>
          <a:p>
            <a:pPr marL="109728" indent="0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Желтый приготовься</a:t>
            </a:r>
          </a:p>
          <a:p>
            <a:r>
              <a:rPr lang="ru-RU" sz="4400" dirty="0" smtClean="0">
                <a:solidFill>
                  <a:srgbClr val="00B050"/>
                </a:solidFill>
              </a:rPr>
              <a:t>Зеленый иди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9055"/>
            <a:ext cx="4038600" cy="30301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Детям знать положено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детей различать обозначение некоторых дорожных знаков.</a:t>
            </a:r>
          </a:p>
          <a:p>
            <a:endParaRPr lang="ru-RU" dirty="0" smtClean="0"/>
          </a:p>
          <a:p>
            <a:r>
              <a:rPr lang="ru-RU" dirty="0" smtClean="0"/>
              <a:t>Предупреждающих</a:t>
            </a:r>
          </a:p>
          <a:p>
            <a:endParaRPr lang="ru-RU" dirty="0" smtClean="0"/>
          </a:p>
          <a:p>
            <a:r>
              <a:rPr lang="ru-RU" dirty="0" smtClean="0"/>
              <a:t>Запрещающих</a:t>
            </a:r>
          </a:p>
          <a:p>
            <a:endParaRPr lang="ru-RU" dirty="0" smtClean="0"/>
          </a:p>
          <a:p>
            <a:r>
              <a:rPr lang="ru-RU" dirty="0" smtClean="0"/>
              <a:t>Информационных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«Говорящие знаки»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00B050"/>
                </a:solidFill>
              </a:rPr>
              <a:t>Дорожные знаки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Запрещающие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Информационно-указательные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Познакомить  детей с основными частями улиц , дорог</a:t>
            </a:r>
          </a:p>
          <a:p>
            <a:endParaRPr lang="ru-RU" dirty="0" smtClean="0"/>
          </a:p>
          <a:p>
            <a:r>
              <a:rPr lang="ru-RU" dirty="0" smtClean="0"/>
              <a:t>Для чего нужна проезжая часть , зачем сделан тротуар , зачем дороге обочина что такое перекресток.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Тема :«Моя улица»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dirty="0" smtClean="0"/>
              <a:t>Познакомить детей с некоторыми правилами для пешеходов: переходить улицу можно только в местах, предназначенных только для перехода («зебра», подземный переход)</a:t>
            </a:r>
            <a:r>
              <a:rPr lang="en-US" dirty="0" smtClean="0"/>
              <a:t>;</a:t>
            </a:r>
            <a:r>
              <a:rPr lang="ru-RU" dirty="0" smtClean="0"/>
              <a:t> переходя улицу, нужно посмотреть налево, а дойдя до середины-направо</a:t>
            </a:r>
            <a:r>
              <a:rPr lang="en-US" dirty="0" smtClean="0"/>
              <a:t>;</a:t>
            </a:r>
            <a:r>
              <a:rPr lang="ru-RU" dirty="0" smtClean="0"/>
              <a:t>нельзя переходить дорогу перед близко идущим транспортом</a:t>
            </a:r>
            <a:r>
              <a:rPr lang="en-US" dirty="0" smtClean="0"/>
              <a:t>;</a:t>
            </a:r>
            <a:r>
              <a:rPr lang="ru-RU" dirty="0" smtClean="0"/>
              <a:t>пешеходы ходят только по тротуару.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Тема: «Это должен знать каждый»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561</TotalTime>
  <Words>488</Words>
  <Application>Microsoft Office PowerPoint</Application>
  <PresentationFormat>Экран (4:3)</PresentationFormat>
  <Paragraphs>93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Ознакомление детей с правилами безопасного поведения на улицах и дорогах  </vt:lpstr>
      <vt:lpstr> «Правила поведения на улицах и дорогах»</vt:lpstr>
      <vt:lpstr>  Тема: «Светофор-наш верный друг»   </vt:lpstr>
      <vt:lpstr>Красный свет проезда нет</vt:lpstr>
      <vt:lpstr>Детям знать положено</vt:lpstr>
      <vt:lpstr>«Говорящие знаки»</vt:lpstr>
      <vt:lpstr>       Дорожные знаки</vt:lpstr>
      <vt:lpstr>Тема :«Моя улица» </vt:lpstr>
      <vt:lpstr>Тема: «Это должен знать каждый»</vt:lpstr>
      <vt:lpstr>«Зебра»  Пешеходный переход</vt:lpstr>
      <vt:lpstr>Переходи улицу в  установленных местах</vt:lpstr>
      <vt:lpstr>Тема :«Где можно играть»</vt:lpstr>
      <vt:lpstr>Играть нужно в специально отведенных местах</vt:lpstr>
      <vt:lpstr>Опасные ситуации</vt:lpstr>
      <vt:lpstr>Тема: «Мы Пассажиры»</vt:lpstr>
      <vt:lpstr>        Дорожные знаки</vt:lpstr>
      <vt:lpstr>Тема: «Будь осторожен , пешеход!»</vt:lpstr>
      <vt:lpstr>Опасный участок</vt:lpstr>
      <vt:lpstr>Ограждение опасного участка</vt:lpstr>
      <vt:lpstr> Тема: «Сигнал регулировщика»</vt:lpstr>
      <vt:lpstr>Регулировщики</vt:lpstr>
      <vt:lpstr>«Если ты потерялся  или заблудился»</vt:lpstr>
      <vt:lpstr>Обратитесь к полицейскому</vt:lpstr>
      <vt:lpstr>«Правила общения с незнакомыми людьми»</vt:lpstr>
      <vt:lpstr>Нельзя общаться с незнакомыми людьми</vt:lpstr>
      <vt:lpstr>«Азбуку города помни всегда , чтоб не случилась с тобою  беда»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безопасной жизнедеятельности  детей старшего возраста</dc:title>
  <dc:creator>Мелащенко</dc:creator>
  <cp:lastModifiedBy>Мелащенко</cp:lastModifiedBy>
  <cp:revision>55</cp:revision>
  <dcterms:created xsi:type="dcterms:W3CDTF">2013-11-10T17:19:32Z</dcterms:created>
  <dcterms:modified xsi:type="dcterms:W3CDTF">2013-12-02T06:52:06Z</dcterms:modified>
</cp:coreProperties>
</file>