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6B1BA-24BD-41AA-8008-4A234D8D0A9E}" type="datetimeFigureOut">
              <a:rPr lang="ru-RU" smtClean="0"/>
              <a:t>19.01.2007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0BEB-FF49-4F97-8A49-4829C644AF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6B1BA-24BD-41AA-8008-4A234D8D0A9E}" type="datetimeFigureOut">
              <a:rPr lang="ru-RU" smtClean="0"/>
              <a:t>19.01.2007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0BEB-FF49-4F97-8A49-4829C644AF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6B1BA-24BD-41AA-8008-4A234D8D0A9E}" type="datetimeFigureOut">
              <a:rPr lang="ru-RU" smtClean="0"/>
              <a:t>19.01.2007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0BEB-FF49-4F97-8A49-4829C644AF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6B1BA-24BD-41AA-8008-4A234D8D0A9E}" type="datetimeFigureOut">
              <a:rPr lang="ru-RU" smtClean="0"/>
              <a:t>19.01.2007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0BEB-FF49-4F97-8A49-4829C644AF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6B1BA-24BD-41AA-8008-4A234D8D0A9E}" type="datetimeFigureOut">
              <a:rPr lang="ru-RU" smtClean="0"/>
              <a:t>19.01.2007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0BEB-FF49-4F97-8A49-4829C644AF5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6B1BA-24BD-41AA-8008-4A234D8D0A9E}" type="datetimeFigureOut">
              <a:rPr lang="ru-RU" smtClean="0"/>
              <a:t>19.01.2007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0BEB-FF49-4F97-8A49-4829C644AF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6B1BA-24BD-41AA-8008-4A234D8D0A9E}" type="datetimeFigureOut">
              <a:rPr lang="ru-RU" smtClean="0"/>
              <a:t>19.01.2007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0BEB-FF49-4F97-8A49-4829C644AF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6B1BA-24BD-41AA-8008-4A234D8D0A9E}" type="datetimeFigureOut">
              <a:rPr lang="ru-RU" smtClean="0"/>
              <a:t>19.01.2007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0BEB-FF49-4F97-8A49-4829C644AF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6B1BA-24BD-41AA-8008-4A234D8D0A9E}" type="datetimeFigureOut">
              <a:rPr lang="ru-RU" smtClean="0"/>
              <a:t>19.01.2007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0BEB-FF49-4F97-8A49-4829C644AF5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6B1BA-24BD-41AA-8008-4A234D8D0A9E}" type="datetimeFigureOut">
              <a:rPr lang="ru-RU" smtClean="0"/>
              <a:t>19.01.2007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0BEB-FF49-4F97-8A49-4829C644AF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6B1BA-24BD-41AA-8008-4A234D8D0A9E}" type="datetimeFigureOut">
              <a:rPr lang="ru-RU" smtClean="0"/>
              <a:t>19.01.2007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E0BEB-FF49-4F97-8A49-4829C644AF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A6B1BA-24BD-41AA-8008-4A234D8D0A9E}" type="datetimeFigureOut">
              <a:rPr lang="ru-RU" smtClean="0"/>
              <a:t>19.01.2007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9E0BEB-FF49-4F97-8A49-4829C644AF5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142984"/>
            <a:ext cx="6858048" cy="142875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6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СТРАНА</a:t>
            </a:r>
            <a:endParaRPr lang="ru-RU" sz="6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915176" cy="19288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Россия</a:t>
            </a:r>
            <a:endParaRPr lang="ru-RU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Флаг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000240"/>
            <a:ext cx="6715172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>
                <a:effectLst/>
                <a:latin typeface="Times New Roman" pitchFamily="18" charset="0"/>
                <a:cs typeface="Times New Roman" pitchFamily="18" charset="0"/>
              </a:rPr>
              <a:t>Герб</a:t>
            </a:r>
            <a:endParaRPr lang="ru-RU" sz="9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6050" y="1785926"/>
            <a:ext cx="4286280" cy="44291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368412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effectLst/>
                <a:latin typeface="Times New Roman" pitchFamily="18" charset="0"/>
                <a:cs typeface="Times New Roman" pitchFamily="18" charset="0"/>
              </a:rPr>
              <a:t>Столица</a:t>
            </a:r>
            <a:r>
              <a:rPr lang="ru-RU" sz="8000" dirty="0" smtClean="0"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9600" b="1" dirty="0" smtClean="0">
                <a:effectLst/>
                <a:latin typeface="Times New Roman" pitchFamily="18" charset="0"/>
                <a:cs typeface="Times New Roman" pitchFamily="18" charset="0"/>
              </a:rPr>
              <a:t>Москва</a:t>
            </a:r>
            <a:endParaRPr lang="ru-RU" sz="9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054282">
            <a:off x="1000100" y="1857364"/>
            <a:ext cx="2466975" cy="1857375"/>
          </a:xfrm>
        </p:spPr>
      </p:pic>
      <p:pic>
        <p:nvPicPr>
          <p:cNvPr id="5" name="Рисунок 4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1857364"/>
            <a:ext cx="2466975" cy="1857375"/>
          </a:xfrm>
          <a:prstGeom prst="rect">
            <a:avLst/>
          </a:prstGeom>
        </p:spPr>
      </p:pic>
      <p:pic>
        <p:nvPicPr>
          <p:cNvPr id="6" name="Рисунок 5" descr="images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5565">
            <a:off x="6546514" y="1897810"/>
            <a:ext cx="2466975" cy="1847850"/>
          </a:xfrm>
          <a:prstGeom prst="rect">
            <a:avLst/>
          </a:prstGeom>
        </p:spPr>
      </p:pic>
      <p:pic>
        <p:nvPicPr>
          <p:cNvPr id="7" name="Рисунок 6" descr="images (1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3786190"/>
            <a:ext cx="1876425" cy="2438400"/>
          </a:xfrm>
          <a:prstGeom prst="rect">
            <a:avLst/>
          </a:prstGeom>
        </p:spPr>
      </p:pic>
      <p:pic>
        <p:nvPicPr>
          <p:cNvPr id="8" name="Рисунок 7" descr="images (1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71868" y="4286256"/>
            <a:ext cx="2466975" cy="1847850"/>
          </a:xfrm>
          <a:prstGeom prst="rect">
            <a:avLst/>
          </a:prstGeom>
        </p:spPr>
      </p:pic>
      <p:pic>
        <p:nvPicPr>
          <p:cNvPr id="9" name="Рисунок 8" descr="images (14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29388" y="4357694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85728"/>
            <a:ext cx="7498080" cy="1714512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effectLst/>
              </a:rPr>
              <a:t>Президент </a:t>
            </a:r>
            <a:r>
              <a:rPr lang="ru-RU" sz="8000" b="1" dirty="0" smtClean="0">
                <a:effectLst/>
              </a:rPr>
              <a:t>Медведев Д.А.</a:t>
            </a:r>
            <a:endParaRPr lang="ru-RU" sz="8000" b="1" dirty="0">
              <a:effectLst/>
            </a:endParaRPr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131719">
            <a:off x="1040962" y="3410198"/>
            <a:ext cx="3006294" cy="1859031"/>
          </a:xfrm>
        </p:spPr>
      </p:pic>
      <p:pic>
        <p:nvPicPr>
          <p:cNvPr id="5" name="Рисунок 4" descr="images (1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2857496"/>
            <a:ext cx="2571768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4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</TotalTime>
  <Words>9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СТРАНА</vt:lpstr>
      <vt:lpstr>Флаг</vt:lpstr>
      <vt:lpstr>Герб</vt:lpstr>
      <vt:lpstr>Столица-Москва</vt:lpstr>
      <vt:lpstr>Президент Медведев Д.А.</vt:lpstr>
    </vt:vector>
  </TitlesOfParts>
  <Company>Retired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СТРАНА</dc:title>
  <dc:creator>домашний</dc:creator>
  <cp:lastModifiedBy>домашний</cp:lastModifiedBy>
  <cp:revision>3</cp:revision>
  <dcterms:created xsi:type="dcterms:W3CDTF">2007-01-18T22:17:47Z</dcterms:created>
  <dcterms:modified xsi:type="dcterms:W3CDTF">2007-01-18T22:40:54Z</dcterms:modified>
</cp:coreProperties>
</file>