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4D1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0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2291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2292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293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294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295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296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2297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298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29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2302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2303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AB164E7-AA93-4D40-927F-6BD8EA76AE8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CB8B7B-D806-431D-A229-2868BD0FA8A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F73E95-2707-4891-AB35-6E9BC128BD3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C548F4C-428F-4241-BD1A-639D3616FA6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14CF1D-7FF9-4A09-858C-0CE0782EBF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9EBD2C-65A7-473C-8139-FE2421CE0C1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78C0007-9C96-447A-BAE7-7B84D9D7AE9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FAD932-A35F-46B2-9B8F-00C50E0761D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B9488F-5B7F-42EC-AADC-C07252B1210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94FBB8-17A9-4DBD-A5E8-8AE201192D5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2C91BB-F369-4AB9-A457-E7AFD8B6861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281F10-835B-4C9D-86B7-B1E6D385DD4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82D02793-CEF8-4E11-AF42-399C628B59D8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269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7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7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7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73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7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7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6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7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27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27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620713"/>
            <a:ext cx="7772400" cy="1079500"/>
          </a:xfrm>
        </p:spPr>
        <p:txBody>
          <a:bodyPr/>
          <a:lstStyle/>
          <a:p>
            <a:r>
              <a:rPr lang="ru-RU"/>
              <a:t>Кроссворд</a:t>
            </a:r>
          </a:p>
        </p:txBody>
      </p:sp>
      <p:pic>
        <p:nvPicPr>
          <p:cNvPr id="2056" name="Picture 8" descr="лис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8" y="2492375"/>
            <a:ext cx="5257800" cy="3760788"/>
          </a:xfrm>
          <a:prstGeom prst="rect">
            <a:avLst/>
          </a:prstGeom>
          <a:noFill/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900113" y="1628775"/>
            <a:ext cx="7772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Проверочные слова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66" name="Group 250"/>
          <p:cNvGraphicFramePr>
            <a:graphicFrameLocks noGrp="1"/>
          </p:cNvGraphicFramePr>
          <p:nvPr>
            <p:ph idx="1"/>
          </p:nvPr>
        </p:nvGraphicFramePr>
        <p:xfrm>
          <a:off x="457200" y="404813"/>
          <a:ext cx="8229600" cy="6192838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8858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26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58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4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58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26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58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7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429" name="WordArt 213"/>
          <p:cNvSpPr>
            <a:spLocks noChangeArrowheads="1" noChangeShapeType="1" noTextEdit="1"/>
          </p:cNvSpPr>
          <p:nvPr/>
        </p:nvSpPr>
        <p:spPr bwMode="auto">
          <a:xfrm>
            <a:off x="3419475" y="549275"/>
            <a:ext cx="431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р</a:t>
            </a:r>
          </a:p>
        </p:txBody>
      </p:sp>
      <p:sp>
        <p:nvSpPr>
          <p:cNvPr id="9431" name="WordArt 215"/>
          <p:cNvSpPr>
            <a:spLocks noChangeArrowheads="1" noChangeShapeType="1" noTextEdit="1"/>
          </p:cNvSpPr>
          <p:nvPr/>
        </p:nvSpPr>
        <p:spPr bwMode="auto">
          <a:xfrm>
            <a:off x="4427538" y="549275"/>
            <a:ext cx="431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о</a:t>
            </a:r>
          </a:p>
        </p:txBody>
      </p:sp>
      <p:sp>
        <p:nvSpPr>
          <p:cNvPr id="9432" name="WordArt 216"/>
          <p:cNvSpPr>
            <a:spLocks noChangeArrowheads="1" noChangeShapeType="1" noTextEdit="1"/>
          </p:cNvSpPr>
          <p:nvPr/>
        </p:nvSpPr>
        <p:spPr bwMode="auto">
          <a:xfrm>
            <a:off x="5292725" y="549275"/>
            <a:ext cx="503238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д</a:t>
            </a:r>
          </a:p>
        </p:txBody>
      </p:sp>
      <p:sp>
        <p:nvSpPr>
          <p:cNvPr id="9433" name="WordArt 217"/>
          <p:cNvSpPr>
            <a:spLocks noChangeArrowheads="1" noChangeShapeType="1" noTextEdit="1"/>
          </p:cNvSpPr>
          <p:nvPr/>
        </p:nvSpPr>
        <p:spPr bwMode="auto">
          <a:xfrm>
            <a:off x="3348038" y="1412875"/>
            <a:ext cx="503237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с</a:t>
            </a:r>
          </a:p>
        </p:txBody>
      </p:sp>
      <p:sp>
        <p:nvSpPr>
          <p:cNvPr id="9434" name="WordArt 218"/>
          <p:cNvSpPr>
            <a:spLocks noChangeArrowheads="1" noChangeShapeType="1" noTextEdit="1"/>
          </p:cNvSpPr>
          <p:nvPr/>
        </p:nvSpPr>
        <p:spPr bwMode="auto">
          <a:xfrm>
            <a:off x="4356100" y="1412875"/>
            <a:ext cx="431800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т</a:t>
            </a:r>
          </a:p>
        </p:txBody>
      </p:sp>
      <p:sp>
        <p:nvSpPr>
          <p:cNvPr id="9435" name="WordArt 219"/>
          <p:cNvSpPr>
            <a:spLocks noChangeArrowheads="1" noChangeShapeType="1" noTextEdit="1"/>
          </p:cNvSpPr>
          <p:nvPr/>
        </p:nvSpPr>
        <p:spPr bwMode="auto">
          <a:xfrm>
            <a:off x="5292725" y="1412875"/>
            <a:ext cx="503238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а</a:t>
            </a:r>
          </a:p>
        </p:txBody>
      </p:sp>
      <p:sp>
        <p:nvSpPr>
          <p:cNvPr id="9436" name="WordArt 220"/>
          <p:cNvSpPr>
            <a:spLocks noChangeArrowheads="1" noChangeShapeType="1" noTextEdit="1"/>
          </p:cNvSpPr>
          <p:nvPr/>
        </p:nvSpPr>
        <p:spPr bwMode="auto">
          <a:xfrm>
            <a:off x="6156325" y="1412875"/>
            <a:ext cx="503238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р</a:t>
            </a:r>
          </a:p>
        </p:txBody>
      </p:sp>
      <p:sp>
        <p:nvSpPr>
          <p:cNvPr id="9437" name="WordArt 221"/>
          <p:cNvSpPr>
            <a:spLocks noChangeArrowheads="1" noChangeShapeType="1" noTextEdit="1"/>
          </p:cNvSpPr>
          <p:nvPr/>
        </p:nvSpPr>
        <p:spPr bwMode="auto">
          <a:xfrm>
            <a:off x="7092950" y="1412875"/>
            <a:ext cx="503238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ы</a:t>
            </a:r>
          </a:p>
        </p:txBody>
      </p:sp>
      <p:sp>
        <p:nvSpPr>
          <p:cNvPr id="9438" name="WordArt 222"/>
          <p:cNvSpPr>
            <a:spLocks noChangeArrowheads="1" noChangeShapeType="1" noTextEdit="1"/>
          </p:cNvSpPr>
          <p:nvPr/>
        </p:nvSpPr>
        <p:spPr bwMode="auto">
          <a:xfrm>
            <a:off x="7956550" y="1341438"/>
            <a:ext cx="503238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й</a:t>
            </a:r>
          </a:p>
        </p:txBody>
      </p:sp>
      <p:sp>
        <p:nvSpPr>
          <p:cNvPr id="9439" name="WordArt 223"/>
          <p:cNvSpPr>
            <a:spLocks noChangeArrowheads="1" noChangeShapeType="1" noTextEdit="1"/>
          </p:cNvSpPr>
          <p:nvPr/>
        </p:nvSpPr>
        <p:spPr bwMode="auto">
          <a:xfrm>
            <a:off x="2555875" y="2205038"/>
            <a:ext cx="503238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В</a:t>
            </a:r>
          </a:p>
        </p:txBody>
      </p:sp>
      <p:sp>
        <p:nvSpPr>
          <p:cNvPr id="9440" name="WordArt 224"/>
          <p:cNvSpPr>
            <a:spLocks noChangeArrowheads="1" noChangeShapeType="1" noTextEdit="1"/>
          </p:cNvSpPr>
          <p:nvPr/>
        </p:nvSpPr>
        <p:spPr bwMode="auto">
          <a:xfrm>
            <a:off x="3348038" y="2276475"/>
            <a:ext cx="503237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а</a:t>
            </a:r>
          </a:p>
        </p:txBody>
      </p:sp>
      <p:sp>
        <p:nvSpPr>
          <p:cNvPr id="9441" name="WordArt 225"/>
          <p:cNvSpPr>
            <a:spLocks noChangeArrowheads="1" noChangeShapeType="1" noTextEdit="1"/>
          </p:cNvSpPr>
          <p:nvPr/>
        </p:nvSpPr>
        <p:spPr bwMode="auto">
          <a:xfrm>
            <a:off x="4284663" y="2276475"/>
            <a:ext cx="503237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л</a:t>
            </a:r>
          </a:p>
        </p:txBody>
      </p:sp>
      <p:sp>
        <p:nvSpPr>
          <p:cNvPr id="9442" name="WordArt 226"/>
          <p:cNvSpPr>
            <a:spLocks noChangeArrowheads="1" noChangeShapeType="1" noTextEdit="1"/>
          </p:cNvSpPr>
          <p:nvPr/>
        </p:nvSpPr>
        <p:spPr bwMode="auto">
          <a:xfrm>
            <a:off x="5219700" y="2276475"/>
            <a:ext cx="503238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я</a:t>
            </a:r>
          </a:p>
        </p:txBody>
      </p:sp>
      <p:sp>
        <p:nvSpPr>
          <p:cNvPr id="9443" name="WordArt 227"/>
          <p:cNvSpPr>
            <a:spLocks noChangeArrowheads="1" noChangeShapeType="1" noTextEdit="1"/>
          </p:cNvSpPr>
          <p:nvPr/>
        </p:nvSpPr>
        <p:spPr bwMode="auto">
          <a:xfrm>
            <a:off x="684213" y="3213100"/>
            <a:ext cx="503237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к</a:t>
            </a:r>
          </a:p>
        </p:txBody>
      </p:sp>
      <p:sp>
        <p:nvSpPr>
          <p:cNvPr id="9444" name="WordArt 228"/>
          <p:cNvSpPr>
            <a:spLocks noChangeArrowheads="1" noChangeShapeType="1" noTextEdit="1"/>
          </p:cNvSpPr>
          <p:nvPr/>
        </p:nvSpPr>
        <p:spPr bwMode="auto">
          <a:xfrm>
            <a:off x="1619250" y="3213100"/>
            <a:ext cx="503238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р</a:t>
            </a:r>
          </a:p>
        </p:txBody>
      </p:sp>
      <p:sp>
        <p:nvSpPr>
          <p:cNvPr id="9445" name="WordArt 229"/>
          <p:cNvSpPr>
            <a:spLocks noChangeArrowheads="1" noChangeShapeType="1" noTextEdit="1"/>
          </p:cNvSpPr>
          <p:nvPr/>
        </p:nvSpPr>
        <p:spPr bwMode="auto">
          <a:xfrm>
            <a:off x="2484438" y="3213100"/>
            <a:ext cx="503237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о</a:t>
            </a:r>
          </a:p>
        </p:txBody>
      </p:sp>
      <p:sp>
        <p:nvSpPr>
          <p:cNvPr id="9446" name="WordArt 230"/>
          <p:cNvSpPr>
            <a:spLocks noChangeArrowheads="1" noChangeShapeType="1" noTextEdit="1"/>
          </p:cNvSpPr>
          <p:nvPr/>
        </p:nvSpPr>
        <p:spPr bwMode="auto">
          <a:xfrm>
            <a:off x="3348038" y="3213100"/>
            <a:ext cx="503237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л</a:t>
            </a:r>
          </a:p>
        </p:txBody>
      </p:sp>
      <p:sp>
        <p:nvSpPr>
          <p:cNvPr id="9447" name="WordArt 231"/>
          <p:cNvSpPr>
            <a:spLocks noChangeArrowheads="1" noChangeShapeType="1" noTextEdit="1"/>
          </p:cNvSpPr>
          <p:nvPr/>
        </p:nvSpPr>
        <p:spPr bwMode="auto">
          <a:xfrm>
            <a:off x="4284663" y="3213100"/>
            <a:ext cx="503237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и</a:t>
            </a:r>
          </a:p>
        </p:txBody>
      </p:sp>
      <p:sp>
        <p:nvSpPr>
          <p:cNvPr id="9448" name="WordArt 232"/>
          <p:cNvSpPr>
            <a:spLocks noChangeArrowheads="1" noChangeShapeType="1" noTextEdit="1"/>
          </p:cNvSpPr>
          <p:nvPr/>
        </p:nvSpPr>
        <p:spPr bwMode="auto">
          <a:xfrm>
            <a:off x="5219700" y="3213100"/>
            <a:ext cx="503238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к</a:t>
            </a:r>
          </a:p>
        </p:txBody>
      </p:sp>
      <p:sp>
        <p:nvSpPr>
          <p:cNvPr id="9449" name="WordArt 233"/>
          <p:cNvSpPr>
            <a:spLocks noChangeArrowheads="1" noChangeShapeType="1" noTextEdit="1"/>
          </p:cNvSpPr>
          <p:nvPr/>
        </p:nvSpPr>
        <p:spPr bwMode="auto">
          <a:xfrm>
            <a:off x="2555875" y="4076700"/>
            <a:ext cx="503238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н</a:t>
            </a:r>
          </a:p>
        </p:txBody>
      </p:sp>
      <p:sp>
        <p:nvSpPr>
          <p:cNvPr id="9450" name="WordArt 234"/>
          <p:cNvSpPr>
            <a:spLocks noChangeArrowheads="1" noChangeShapeType="1" noTextEdit="1"/>
          </p:cNvSpPr>
          <p:nvPr/>
        </p:nvSpPr>
        <p:spPr bwMode="auto">
          <a:xfrm>
            <a:off x="3419475" y="4076700"/>
            <a:ext cx="503238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о</a:t>
            </a:r>
          </a:p>
        </p:txBody>
      </p:sp>
      <p:sp>
        <p:nvSpPr>
          <p:cNvPr id="9451" name="WordArt 235"/>
          <p:cNvSpPr>
            <a:spLocks noChangeArrowheads="1" noChangeShapeType="1" noTextEdit="1"/>
          </p:cNvSpPr>
          <p:nvPr/>
        </p:nvSpPr>
        <p:spPr bwMode="auto">
          <a:xfrm>
            <a:off x="4284663" y="4076700"/>
            <a:ext cx="503237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ч</a:t>
            </a:r>
          </a:p>
        </p:txBody>
      </p:sp>
      <p:sp>
        <p:nvSpPr>
          <p:cNvPr id="9452" name="WordArt 236"/>
          <p:cNvSpPr>
            <a:spLocks noChangeArrowheads="1" noChangeShapeType="1" noTextEdit="1"/>
          </p:cNvSpPr>
          <p:nvPr/>
        </p:nvSpPr>
        <p:spPr bwMode="auto">
          <a:xfrm>
            <a:off x="5219700" y="4076700"/>
            <a:ext cx="503238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ь</a:t>
            </a:r>
          </a:p>
        </p:txBody>
      </p:sp>
      <p:sp>
        <p:nvSpPr>
          <p:cNvPr id="9453" name="WordArt 237"/>
          <p:cNvSpPr>
            <a:spLocks noChangeArrowheads="1" noChangeShapeType="1" noTextEdit="1"/>
          </p:cNvSpPr>
          <p:nvPr/>
        </p:nvSpPr>
        <p:spPr bwMode="auto">
          <a:xfrm>
            <a:off x="1692275" y="4941888"/>
            <a:ext cx="503238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т</a:t>
            </a:r>
          </a:p>
        </p:txBody>
      </p:sp>
      <p:sp>
        <p:nvSpPr>
          <p:cNvPr id="9454" name="WordArt 238"/>
          <p:cNvSpPr>
            <a:spLocks noChangeArrowheads="1" noChangeShapeType="1" noTextEdit="1"/>
          </p:cNvSpPr>
          <p:nvPr/>
        </p:nvSpPr>
        <p:spPr bwMode="auto">
          <a:xfrm>
            <a:off x="2484438" y="4941888"/>
            <a:ext cx="503237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а</a:t>
            </a:r>
          </a:p>
        </p:txBody>
      </p:sp>
      <p:sp>
        <p:nvSpPr>
          <p:cNvPr id="9455" name="WordArt 239"/>
          <p:cNvSpPr>
            <a:spLocks noChangeArrowheads="1" noChangeShapeType="1" noTextEdit="1"/>
          </p:cNvSpPr>
          <p:nvPr/>
        </p:nvSpPr>
        <p:spPr bwMode="auto">
          <a:xfrm>
            <a:off x="3419475" y="4941888"/>
            <a:ext cx="503238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й</a:t>
            </a:r>
          </a:p>
        </p:txBody>
      </p:sp>
      <p:sp>
        <p:nvSpPr>
          <p:cNvPr id="9456" name="WordArt 240"/>
          <p:cNvSpPr>
            <a:spLocks noChangeArrowheads="1" noChangeShapeType="1" noTextEdit="1"/>
          </p:cNvSpPr>
          <p:nvPr/>
        </p:nvSpPr>
        <p:spPr bwMode="auto">
          <a:xfrm>
            <a:off x="4284663" y="4941888"/>
            <a:ext cx="503237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н</a:t>
            </a:r>
          </a:p>
        </p:txBody>
      </p:sp>
      <p:sp>
        <p:nvSpPr>
          <p:cNvPr id="9457" name="WordArt 241"/>
          <p:cNvSpPr>
            <a:spLocks noChangeArrowheads="1" noChangeShapeType="1" noTextEdit="1"/>
          </p:cNvSpPr>
          <p:nvPr/>
        </p:nvSpPr>
        <p:spPr bwMode="auto">
          <a:xfrm>
            <a:off x="5219700" y="4941888"/>
            <a:ext cx="503238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а</a:t>
            </a:r>
          </a:p>
        </p:txBody>
      </p:sp>
      <p:sp>
        <p:nvSpPr>
          <p:cNvPr id="9458" name="WordArt 242"/>
          <p:cNvSpPr>
            <a:spLocks noChangeArrowheads="1" noChangeShapeType="1" noTextEdit="1"/>
          </p:cNvSpPr>
          <p:nvPr/>
        </p:nvSpPr>
        <p:spPr bwMode="auto">
          <a:xfrm>
            <a:off x="3419475" y="5805488"/>
            <a:ext cx="503238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г</a:t>
            </a:r>
          </a:p>
        </p:txBody>
      </p:sp>
      <p:sp>
        <p:nvSpPr>
          <p:cNvPr id="9459" name="WordArt 243"/>
          <p:cNvSpPr>
            <a:spLocks noChangeArrowheads="1" noChangeShapeType="1" noTextEdit="1"/>
          </p:cNvSpPr>
          <p:nvPr/>
        </p:nvSpPr>
        <p:spPr bwMode="auto">
          <a:xfrm>
            <a:off x="4284663" y="5805488"/>
            <a:ext cx="503237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о</a:t>
            </a:r>
          </a:p>
        </p:txBody>
      </p:sp>
      <p:sp>
        <p:nvSpPr>
          <p:cNvPr id="9460" name="WordArt 244"/>
          <p:cNvSpPr>
            <a:spLocks noChangeArrowheads="1" noChangeShapeType="1" noTextEdit="1"/>
          </p:cNvSpPr>
          <p:nvPr/>
        </p:nvSpPr>
        <p:spPr bwMode="auto">
          <a:xfrm>
            <a:off x="5292725" y="5805488"/>
            <a:ext cx="503238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с</a:t>
            </a:r>
          </a:p>
        </p:txBody>
      </p:sp>
      <p:sp>
        <p:nvSpPr>
          <p:cNvPr id="9461" name="WordArt 245"/>
          <p:cNvSpPr>
            <a:spLocks noChangeArrowheads="1" noChangeShapeType="1" noTextEdit="1"/>
          </p:cNvSpPr>
          <p:nvPr/>
        </p:nvSpPr>
        <p:spPr bwMode="auto">
          <a:xfrm>
            <a:off x="6156325" y="5805488"/>
            <a:ext cx="503238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т</a:t>
            </a:r>
          </a:p>
        </p:txBody>
      </p:sp>
      <p:sp>
        <p:nvSpPr>
          <p:cNvPr id="9462" name="WordArt 246"/>
          <p:cNvSpPr>
            <a:spLocks noChangeArrowheads="1" noChangeShapeType="1" noTextEdit="1"/>
          </p:cNvSpPr>
          <p:nvPr/>
        </p:nvSpPr>
        <p:spPr bwMode="auto">
          <a:xfrm>
            <a:off x="7092950" y="5805488"/>
            <a:ext cx="503238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9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9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9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9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9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9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9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9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9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9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9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9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9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94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64D10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94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94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3" dur="2000" fill="hold"/>
                                        <p:tgtEl>
                                          <p:spTgt spid="94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64D10"/>
                                      </p:to>
                                    </p:animClr>
                                    <p:set>
                                      <p:cBhvr>
                                        <p:cTn id="124" dur="2000" fill="hold"/>
                                        <p:tgtEl>
                                          <p:spTgt spid="94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2000" fill="hold"/>
                                        <p:tgtEl>
                                          <p:spTgt spid="94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7" dur="2000" fill="hold"/>
                                        <p:tgtEl>
                                          <p:spTgt spid="94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64D10"/>
                                      </p:to>
                                    </p:animClr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94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2000" fill="hold"/>
                                        <p:tgtEl>
                                          <p:spTgt spid="94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1" dur="2000" fill="hold"/>
                                        <p:tgtEl>
                                          <p:spTgt spid="94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64D10"/>
                                      </p:to>
                                    </p:animClr>
                                    <p:set>
                                      <p:cBhvr>
                                        <p:cTn id="132" dur="2000" fill="hold"/>
                                        <p:tgtEl>
                                          <p:spTgt spid="94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2000" fill="hold"/>
                                        <p:tgtEl>
                                          <p:spTgt spid="94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2000" fill="hold"/>
                                        <p:tgtEl>
                                          <p:spTgt spid="94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64D10"/>
                                      </p:to>
                                    </p:animClr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94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2000" fill="hold"/>
                                        <p:tgtEl>
                                          <p:spTgt spid="94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2000" fill="hold"/>
                                        <p:tgtEl>
                                          <p:spTgt spid="94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64D10"/>
                                      </p:to>
                                    </p:animClr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94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94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3" dur="2000" fill="hold"/>
                                        <p:tgtEl>
                                          <p:spTgt spid="94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64D10"/>
                                      </p:to>
                                    </p:animClr>
                                    <p:set>
                                      <p:cBhvr>
                                        <p:cTn id="144" dur="2000" fill="hold"/>
                                        <p:tgtEl>
                                          <p:spTgt spid="94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" dur="2000" fill="hold"/>
                                        <p:tgtEl>
                                          <p:spTgt spid="94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9" grpId="0" animBg="1"/>
      <p:bldP spid="9431" grpId="0" animBg="1"/>
      <p:bldP spid="9431" grpId="1" animBg="1"/>
      <p:bldP spid="9432" grpId="0" animBg="1"/>
      <p:bldP spid="9433" grpId="0" animBg="1"/>
      <p:bldP spid="9434" grpId="0" animBg="1"/>
      <p:bldP spid="9434" grpId="1" animBg="1"/>
      <p:bldP spid="9435" grpId="0" animBg="1"/>
      <p:bldP spid="9436" grpId="0" animBg="1"/>
      <p:bldP spid="9437" grpId="0" animBg="1"/>
      <p:bldP spid="9438" grpId="0" animBg="1"/>
      <p:bldP spid="9439" grpId="0" animBg="1"/>
      <p:bldP spid="9440" grpId="0" animBg="1"/>
      <p:bldP spid="9441" grpId="0" animBg="1"/>
      <p:bldP spid="9441" grpId="1" animBg="1"/>
      <p:bldP spid="9442" grpId="0" animBg="1"/>
      <p:bldP spid="9443" grpId="0" animBg="1"/>
      <p:bldP spid="9444" grpId="0" animBg="1"/>
      <p:bldP spid="9445" grpId="0" animBg="1"/>
      <p:bldP spid="9446" grpId="0" animBg="1"/>
      <p:bldP spid="9447" grpId="0" animBg="1"/>
      <p:bldP spid="9447" grpId="1" animBg="1"/>
      <p:bldP spid="9448" grpId="0" animBg="1"/>
      <p:bldP spid="9449" grpId="0" animBg="1"/>
      <p:bldP spid="9450" grpId="0" animBg="1"/>
      <p:bldP spid="9451" grpId="0" animBg="1"/>
      <p:bldP spid="9451" grpId="1" animBg="1"/>
      <p:bldP spid="9452" grpId="0" animBg="1"/>
      <p:bldP spid="9453" grpId="0" animBg="1"/>
      <p:bldP spid="9454" grpId="0" animBg="1"/>
      <p:bldP spid="9455" grpId="0" animBg="1"/>
      <p:bldP spid="9456" grpId="0" animBg="1"/>
      <p:bldP spid="9456" grpId="1" animBg="1"/>
      <p:bldP spid="9457" grpId="0" animBg="1"/>
      <p:bldP spid="9458" grpId="0" animBg="1"/>
      <p:bldP spid="9459" grpId="0" animBg="1"/>
      <p:bldP spid="9459" grpId="1" animBg="1"/>
      <p:bldP spid="9460" grpId="0" animBg="1"/>
      <p:bldP spid="9461" grpId="0" animBg="1"/>
      <p:bldP spid="946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3320070_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692150"/>
            <a:ext cx="1438275" cy="2636838"/>
          </a:xfrm>
          <a:prstGeom prst="rect">
            <a:avLst/>
          </a:prstGeom>
          <a:noFill/>
        </p:spPr>
      </p:pic>
      <p:pic>
        <p:nvPicPr>
          <p:cNvPr id="14341" name="Picture 5" descr="37510244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113" y="4176713"/>
            <a:ext cx="3384550" cy="2681287"/>
          </a:xfrm>
          <a:prstGeom prst="rect">
            <a:avLst/>
          </a:prstGeom>
          <a:noFill/>
        </p:spPr>
      </p:pic>
      <p:pic>
        <p:nvPicPr>
          <p:cNvPr id="14342" name="Picture 6" descr="dbd7c778642c1db9d642861944d20e38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4075" y="4437063"/>
            <a:ext cx="1062038" cy="2047875"/>
          </a:xfrm>
          <a:prstGeom prst="rect">
            <a:avLst/>
          </a:prstGeom>
          <a:noFill/>
        </p:spPr>
      </p:pic>
      <p:pic>
        <p:nvPicPr>
          <p:cNvPr id="14343" name="Picture 7" descr="dbd7c778642c1db9d642861944d20e38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1863" y="4508500"/>
            <a:ext cx="1062037" cy="2047875"/>
          </a:xfrm>
          <a:prstGeom prst="rect">
            <a:avLst/>
          </a:prstGeom>
          <a:noFill/>
        </p:spPr>
      </p:pic>
      <p:pic>
        <p:nvPicPr>
          <p:cNvPr id="14344" name="Picture 8" descr="3320070_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5725" y="404813"/>
            <a:ext cx="1438275" cy="2636837"/>
          </a:xfrm>
          <a:prstGeom prst="rect">
            <a:avLst/>
          </a:prstGeom>
          <a:noFill/>
        </p:spPr>
      </p:pic>
      <p:pic>
        <p:nvPicPr>
          <p:cNvPr id="14347" name="Picture 11" descr="37510244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52963"/>
            <a:ext cx="2376488" cy="1882775"/>
          </a:xfrm>
          <a:prstGeom prst="rect">
            <a:avLst/>
          </a:prstGeom>
          <a:noFill/>
        </p:spPr>
      </p:pic>
      <p:pic>
        <p:nvPicPr>
          <p:cNvPr id="14348" name="Picture 12" descr="37510244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4652963"/>
            <a:ext cx="2376487" cy="1882775"/>
          </a:xfrm>
          <a:prstGeom prst="rect">
            <a:avLst/>
          </a:prstGeom>
          <a:noFill/>
        </p:spPr>
      </p:pic>
      <p:pic>
        <p:nvPicPr>
          <p:cNvPr id="14349" name="Picture 13" descr="37510244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0"/>
            <a:ext cx="2879725" cy="2281238"/>
          </a:xfrm>
          <a:prstGeom prst="rect">
            <a:avLst/>
          </a:prstGeom>
          <a:noFill/>
        </p:spPr>
      </p:pic>
      <p:pic>
        <p:nvPicPr>
          <p:cNvPr id="14350" name="Picture 14" descr="37510244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713" y="-196850"/>
            <a:ext cx="2952750" cy="2339975"/>
          </a:xfrm>
          <a:prstGeom prst="rect">
            <a:avLst/>
          </a:prstGeom>
          <a:noFill/>
        </p:spPr>
      </p:pic>
      <p:sp>
        <p:nvSpPr>
          <p:cNvPr id="14351" name="WordArt 15"/>
          <p:cNvSpPr>
            <a:spLocks noChangeArrowheads="1" noChangeShapeType="1" noTextEdit="1"/>
          </p:cNvSpPr>
          <p:nvPr/>
        </p:nvSpPr>
        <p:spPr bwMode="auto">
          <a:xfrm>
            <a:off x="1908175" y="1916113"/>
            <a:ext cx="5616575" cy="2305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Молодцы!!!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1" grpId="0" animBg="1"/>
    </p:bldLst>
  </p:timing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115</TotalTime>
  <Words>45</Words>
  <Application>Microsoft Office PowerPoint</Application>
  <PresentationFormat>Экран (4:3)</PresentationFormat>
  <Paragraphs>43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Garamond</vt:lpstr>
      <vt:lpstr>Times New Roman</vt:lpstr>
      <vt:lpstr>Wingdings</vt:lpstr>
      <vt:lpstr>Течение</vt:lpstr>
      <vt:lpstr>Кроссворд</vt:lpstr>
      <vt:lpstr>Слайд 2</vt:lpstr>
      <vt:lpstr>Слайд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5</cp:revision>
  <dcterms:created xsi:type="dcterms:W3CDTF">2010-04-11T15:54:09Z</dcterms:created>
  <dcterms:modified xsi:type="dcterms:W3CDTF">2012-11-09T14:23:36Z</dcterms:modified>
</cp:coreProperties>
</file>