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5" r:id="rId4"/>
    <p:sldId id="276" r:id="rId5"/>
    <p:sldId id="277" r:id="rId6"/>
    <p:sldId id="271" r:id="rId7"/>
    <p:sldId id="266" r:id="rId8"/>
    <p:sldId id="273" r:id="rId9"/>
    <p:sldId id="274" r:id="rId10"/>
    <p:sldId id="268" r:id="rId11"/>
    <p:sldId id="269" r:id="rId12"/>
    <p:sldId id="272" r:id="rId13"/>
    <p:sldId id="263" r:id="rId14"/>
    <p:sldId id="264" r:id="rId15"/>
    <p:sldId id="267" r:id="rId16"/>
    <p:sldId id="265" r:id="rId17"/>
    <p:sldId id="257" r:id="rId18"/>
    <p:sldId id="260" r:id="rId19"/>
    <p:sldId id="26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3300"/>
    <a:srgbClr val="FFFF66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0B1AF-CA32-4644-AC36-ECF38AA6C3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44DC4-D2CD-48AE-BE2A-A6FC98F376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69A1F-356E-4043-9874-BA9E82EC6F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4468F-3A88-4589-BA23-D2F9672341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3A11B-8D93-4C2C-A859-552662B756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22918-B1C4-4D5C-97CC-F72C0FD34A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5F459-AA6F-4834-BE36-64773E4023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883FF-50E6-412A-A9CA-4DDF9D996D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B7F14-1C32-416B-B9CF-7473F9034F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A2679-1E70-4D43-97D3-3B54DB7072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858A8-D4B6-47C5-AECD-121F3E7991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6600"/>
            </a:gs>
            <a:gs pos="50000">
              <a:srgbClr val="FFFF66"/>
            </a:gs>
            <a:gs pos="100000">
              <a:srgbClr val="CC66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D82D73-48D1-41A4-B7A7-8F0DC49058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484313"/>
            <a:ext cx="3960813" cy="1470025"/>
          </a:xfrm>
        </p:spPr>
        <p:txBody>
          <a:bodyPr/>
          <a:lstStyle/>
          <a:p>
            <a:r>
              <a:rPr lang="ru-RU" sz="6600">
                <a:solidFill>
                  <a:srgbClr val="663300"/>
                </a:solidFill>
              </a:rPr>
              <a:t>Задания Незнайки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076700"/>
            <a:ext cx="3632200" cy="1752600"/>
          </a:xfrm>
        </p:spPr>
        <p:txBody>
          <a:bodyPr/>
          <a:lstStyle/>
          <a:p>
            <a:r>
              <a:rPr lang="ru-RU" sz="6600">
                <a:solidFill>
                  <a:srgbClr val="FF3300"/>
                </a:solidFill>
              </a:rPr>
              <a:t>Проверь</a:t>
            </a:r>
          </a:p>
        </p:txBody>
      </p:sp>
      <p:pic>
        <p:nvPicPr>
          <p:cNvPr id="2052" name="Picture 4" descr="Незнайка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6100" y="620713"/>
            <a:ext cx="4543425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лист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лиса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лисёнок</a:t>
            </a:r>
          </a:p>
        </p:txBody>
      </p:sp>
      <p:sp>
        <p:nvSpPr>
          <p:cNvPr id="16389" name="Arc 5"/>
          <p:cNvSpPr>
            <a:spLocks/>
          </p:cNvSpPr>
          <p:nvPr/>
        </p:nvSpPr>
        <p:spPr bwMode="auto">
          <a:xfrm>
            <a:off x="3203575" y="256540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Arc 6"/>
          <p:cNvSpPr>
            <a:spLocks/>
          </p:cNvSpPr>
          <p:nvPr/>
        </p:nvSpPr>
        <p:spPr bwMode="auto">
          <a:xfrm>
            <a:off x="2339975" y="4437063"/>
            <a:ext cx="2016125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 animBg="1"/>
      <p:bldP spid="163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рис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рисунок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рисовый</a:t>
            </a:r>
          </a:p>
        </p:txBody>
      </p:sp>
      <p:sp>
        <p:nvSpPr>
          <p:cNvPr id="17413" name="Arc 5"/>
          <p:cNvSpPr>
            <a:spLocks/>
          </p:cNvSpPr>
          <p:nvPr/>
        </p:nvSpPr>
        <p:spPr bwMode="auto">
          <a:xfrm>
            <a:off x="3563938" y="47625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Arc 6"/>
          <p:cNvSpPr>
            <a:spLocks/>
          </p:cNvSpPr>
          <p:nvPr/>
        </p:nvSpPr>
        <p:spPr bwMode="auto">
          <a:xfrm>
            <a:off x="2124075" y="4437063"/>
            <a:ext cx="2087563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песок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песочный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пёс</a:t>
            </a:r>
          </a:p>
        </p:txBody>
      </p:sp>
      <p:sp>
        <p:nvSpPr>
          <p:cNvPr id="20485" name="Arc 5"/>
          <p:cNvSpPr>
            <a:spLocks/>
          </p:cNvSpPr>
          <p:nvPr/>
        </p:nvSpPr>
        <p:spPr bwMode="auto">
          <a:xfrm>
            <a:off x="3059113" y="476250"/>
            <a:ext cx="3168650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Arc 6"/>
          <p:cNvSpPr>
            <a:spLocks/>
          </p:cNvSpPr>
          <p:nvPr/>
        </p:nvSpPr>
        <p:spPr bwMode="auto">
          <a:xfrm>
            <a:off x="1835150" y="2565400"/>
            <a:ext cx="3313113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белый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белка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белить</a:t>
            </a:r>
          </a:p>
        </p:txBody>
      </p:sp>
      <p:sp>
        <p:nvSpPr>
          <p:cNvPr id="9221" name="Arc 5"/>
          <p:cNvSpPr>
            <a:spLocks/>
          </p:cNvSpPr>
          <p:nvPr/>
        </p:nvSpPr>
        <p:spPr bwMode="auto">
          <a:xfrm>
            <a:off x="2627313" y="476250"/>
            <a:ext cx="22320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Arc 6"/>
          <p:cNvSpPr>
            <a:spLocks/>
          </p:cNvSpPr>
          <p:nvPr/>
        </p:nvSpPr>
        <p:spPr bwMode="auto">
          <a:xfrm>
            <a:off x="2627313" y="4437063"/>
            <a:ext cx="2089150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nimBg="1"/>
      <p:bldP spid="92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варенье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Варенька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заварить</a:t>
            </a:r>
          </a:p>
        </p:txBody>
      </p:sp>
      <p:sp>
        <p:nvSpPr>
          <p:cNvPr id="10245" name="Arc 5"/>
          <p:cNvSpPr>
            <a:spLocks/>
          </p:cNvSpPr>
          <p:nvPr/>
        </p:nvSpPr>
        <p:spPr bwMode="auto">
          <a:xfrm>
            <a:off x="2268538" y="47625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Arc 6"/>
          <p:cNvSpPr>
            <a:spLocks/>
          </p:cNvSpPr>
          <p:nvPr/>
        </p:nvSpPr>
        <p:spPr bwMode="auto">
          <a:xfrm>
            <a:off x="3276600" y="4508500"/>
            <a:ext cx="1944688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водитель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вода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подводный</a:t>
            </a:r>
          </a:p>
        </p:txBody>
      </p:sp>
      <p:sp>
        <p:nvSpPr>
          <p:cNvPr id="13317" name="Arc 5"/>
          <p:cNvSpPr>
            <a:spLocks/>
          </p:cNvSpPr>
          <p:nvPr/>
        </p:nvSpPr>
        <p:spPr bwMode="auto">
          <a:xfrm>
            <a:off x="3203575" y="256540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8" name="Arc 6"/>
          <p:cNvSpPr>
            <a:spLocks/>
          </p:cNvSpPr>
          <p:nvPr/>
        </p:nvSpPr>
        <p:spPr bwMode="auto">
          <a:xfrm>
            <a:off x="3492500" y="450850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7" grpId="0" animBg="1"/>
      <p:bldP spid="133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пыль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пыльный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пылать</a:t>
            </a:r>
          </a:p>
        </p:txBody>
      </p:sp>
      <p:sp>
        <p:nvSpPr>
          <p:cNvPr id="11269" name="Arc 5"/>
          <p:cNvSpPr>
            <a:spLocks/>
          </p:cNvSpPr>
          <p:nvPr/>
        </p:nvSpPr>
        <p:spPr bwMode="auto">
          <a:xfrm>
            <a:off x="3203575" y="476250"/>
            <a:ext cx="2376488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Arc 6"/>
          <p:cNvSpPr>
            <a:spLocks/>
          </p:cNvSpPr>
          <p:nvPr/>
        </p:nvSpPr>
        <p:spPr bwMode="auto">
          <a:xfrm>
            <a:off x="2124075" y="2565400"/>
            <a:ext cx="2376488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матрос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матрас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матроска</a:t>
            </a:r>
          </a:p>
        </p:txBody>
      </p:sp>
      <p:sp>
        <p:nvSpPr>
          <p:cNvPr id="3078" name="Arc 6"/>
          <p:cNvSpPr>
            <a:spLocks/>
          </p:cNvSpPr>
          <p:nvPr/>
        </p:nvSpPr>
        <p:spPr bwMode="auto">
          <a:xfrm>
            <a:off x="2627313" y="476250"/>
            <a:ext cx="39592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Arc 7"/>
          <p:cNvSpPr>
            <a:spLocks/>
          </p:cNvSpPr>
          <p:nvPr/>
        </p:nvSpPr>
        <p:spPr bwMode="auto">
          <a:xfrm>
            <a:off x="2051050" y="4437063"/>
            <a:ext cx="3959225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чай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чайник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нечаянно</a:t>
            </a:r>
          </a:p>
        </p:txBody>
      </p:sp>
      <p:sp>
        <p:nvSpPr>
          <p:cNvPr id="6149" name="Arc 5"/>
          <p:cNvSpPr>
            <a:spLocks/>
          </p:cNvSpPr>
          <p:nvPr/>
        </p:nvSpPr>
        <p:spPr bwMode="auto">
          <a:xfrm>
            <a:off x="3563938" y="47625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Arc 6"/>
          <p:cNvSpPr>
            <a:spLocks/>
          </p:cNvSpPr>
          <p:nvPr/>
        </p:nvSpPr>
        <p:spPr bwMode="auto">
          <a:xfrm>
            <a:off x="2627313" y="256540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гром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громадный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громкость</a:t>
            </a:r>
          </a:p>
        </p:txBody>
      </p:sp>
      <p:sp>
        <p:nvSpPr>
          <p:cNvPr id="7173" name="Arc 5"/>
          <p:cNvSpPr>
            <a:spLocks/>
          </p:cNvSpPr>
          <p:nvPr/>
        </p:nvSpPr>
        <p:spPr bwMode="auto">
          <a:xfrm>
            <a:off x="3276600" y="476250"/>
            <a:ext cx="26638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Arc 6"/>
          <p:cNvSpPr>
            <a:spLocks/>
          </p:cNvSpPr>
          <p:nvPr/>
        </p:nvSpPr>
        <p:spPr bwMode="auto">
          <a:xfrm>
            <a:off x="1763713" y="4437063"/>
            <a:ext cx="2663825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лось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лоскут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лосёнок</a:t>
            </a:r>
          </a:p>
        </p:txBody>
      </p:sp>
      <p:sp>
        <p:nvSpPr>
          <p:cNvPr id="18437" name="Arc 5"/>
          <p:cNvSpPr>
            <a:spLocks/>
          </p:cNvSpPr>
          <p:nvPr/>
        </p:nvSpPr>
        <p:spPr bwMode="auto">
          <a:xfrm>
            <a:off x="3276600" y="47625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rc 6"/>
          <p:cNvSpPr>
            <a:spLocks/>
          </p:cNvSpPr>
          <p:nvPr/>
        </p:nvSpPr>
        <p:spPr bwMode="auto">
          <a:xfrm>
            <a:off x="2339975" y="4437063"/>
            <a:ext cx="1944688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укол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приколоть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колотить</a:t>
            </a:r>
          </a:p>
        </p:txBody>
      </p:sp>
      <p:sp>
        <p:nvSpPr>
          <p:cNvPr id="23557" name="Arc 5"/>
          <p:cNvSpPr>
            <a:spLocks/>
          </p:cNvSpPr>
          <p:nvPr/>
        </p:nvSpPr>
        <p:spPr bwMode="auto">
          <a:xfrm>
            <a:off x="3995738" y="476250"/>
            <a:ext cx="1871662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Arc 6"/>
          <p:cNvSpPr>
            <a:spLocks/>
          </p:cNvSpPr>
          <p:nvPr/>
        </p:nvSpPr>
        <p:spPr bwMode="auto">
          <a:xfrm>
            <a:off x="3779838" y="2565400"/>
            <a:ext cx="18002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  <p:bldP spid="235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база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базарить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базовый</a:t>
            </a:r>
          </a:p>
        </p:txBody>
      </p:sp>
      <p:sp>
        <p:nvSpPr>
          <p:cNvPr id="24581" name="Arc 5"/>
          <p:cNvSpPr>
            <a:spLocks/>
          </p:cNvSpPr>
          <p:nvPr/>
        </p:nvSpPr>
        <p:spPr bwMode="auto">
          <a:xfrm>
            <a:off x="3132138" y="47625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582" name="Arc 6"/>
          <p:cNvSpPr>
            <a:spLocks/>
          </p:cNvSpPr>
          <p:nvPr/>
        </p:nvSpPr>
        <p:spPr bwMode="auto">
          <a:xfrm>
            <a:off x="2124075" y="450850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чужой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чудо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причудливый</a:t>
            </a:r>
          </a:p>
        </p:txBody>
      </p:sp>
      <p:sp>
        <p:nvSpPr>
          <p:cNvPr id="25605" name="Arc 5"/>
          <p:cNvSpPr>
            <a:spLocks/>
          </p:cNvSpPr>
          <p:nvPr/>
        </p:nvSpPr>
        <p:spPr bwMode="auto">
          <a:xfrm>
            <a:off x="3203575" y="256540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Arc 6"/>
          <p:cNvSpPr>
            <a:spLocks/>
          </p:cNvSpPr>
          <p:nvPr/>
        </p:nvSpPr>
        <p:spPr bwMode="auto">
          <a:xfrm>
            <a:off x="2843213" y="4437063"/>
            <a:ext cx="1944687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5" grpId="0" animBg="1"/>
      <p:bldP spid="256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городок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горный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горка</a:t>
            </a:r>
          </a:p>
        </p:txBody>
      </p:sp>
      <p:sp>
        <p:nvSpPr>
          <p:cNvPr id="19461" name="Arc 5"/>
          <p:cNvSpPr>
            <a:spLocks/>
          </p:cNvSpPr>
          <p:nvPr/>
        </p:nvSpPr>
        <p:spPr bwMode="auto">
          <a:xfrm>
            <a:off x="2555875" y="2565400"/>
            <a:ext cx="18002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Arc 6"/>
          <p:cNvSpPr>
            <a:spLocks/>
          </p:cNvSpPr>
          <p:nvPr/>
        </p:nvSpPr>
        <p:spPr bwMode="auto">
          <a:xfrm>
            <a:off x="3059113" y="4437063"/>
            <a:ext cx="1800225" cy="6143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1" grpId="0" animBg="1"/>
      <p:bldP spid="194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мышка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мышиный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смышлёный</a:t>
            </a:r>
          </a:p>
        </p:txBody>
      </p:sp>
      <p:sp>
        <p:nvSpPr>
          <p:cNvPr id="12293" name="Arc 5"/>
          <p:cNvSpPr>
            <a:spLocks/>
          </p:cNvSpPr>
          <p:nvPr/>
        </p:nvSpPr>
        <p:spPr bwMode="auto">
          <a:xfrm>
            <a:off x="2700338" y="476250"/>
            <a:ext cx="26638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rc 6"/>
          <p:cNvSpPr>
            <a:spLocks/>
          </p:cNvSpPr>
          <p:nvPr/>
        </p:nvSpPr>
        <p:spPr bwMode="auto">
          <a:xfrm>
            <a:off x="1835150" y="2565400"/>
            <a:ext cx="2665413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лицо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личико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личинка</a:t>
            </a:r>
          </a:p>
        </p:txBody>
      </p:sp>
      <p:sp>
        <p:nvSpPr>
          <p:cNvPr id="21509" name="Arc 5"/>
          <p:cNvSpPr>
            <a:spLocks/>
          </p:cNvSpPr>
          <p:nvPr/>
        </p:nvSpPr>
        <p:spPr bwMode="auto">
          <a:xfrm>
            <a:off x="3276600" y="476250"/>
            <a:ext cx="2087563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Arc 6"/>
          <p:cNvSpPr>
            <a:spLocks/>
          </p:cNvSpPr>
          <p:nvPr/>
        </p:nvSpPr>
        <p:spPr bwMode="auto">
          <a:xfrm>
            <a:off x="2700338" y="2565400"/>
            <a:ext cx="1943100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930400"/>
          </a:xfrm>
        </p:spPr>
        <p:txBody>
          <a:bodyPr/>
          <a:lstStyle/>
          <a:p>
            <a:r>
              <a:rPr lang="ru-RU" sz="9600"/>
              <a:t>часы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68313" y="2636838"/>
            <a:ext cx="829151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часто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68313" y="4797425"/>
            <a:ext cx="8291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9600">
                <a:solidFill>
                  <a:schemeClr val="tx2"/>
                </a:solidFill>
              </a:rPr>
              <a:t>часовщик</a:t>
            </a:r>
          </a:p>
        </p:txBody>
      </p:sp>
      <p:sp>
        <p:nvSpPr>
          <p:cNvPr id="22533" name="Arc 5"/>
          <p:cNvSpPr>
            <a:spLocks/>
          </p:cNvSpPr>
          <p:nvPr/>
        </p:nvSpPr>
        <p:spPr bwMode="auto">
          <a:xfrm>
            <a:off x="3132138" y="47625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Arc 6"/>
          <p:cNvSpPr>
            <a:spLocks/>
          </p:cNvSpPr>
          <p:nvPr/>
        </p:nvSpPr>
        <p:spPr bwMode="auto">
          <a:xfrm>
            <a:off x="1835150" y="4508500"/>
            <a:ext cx="2016125" cy="6143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6 w 43200"/>
              <a:gd name="T1" fmla="*/ 23002 h 23002"/>
              <a:gd name="T2" fmla="*/ 43200 w 43200"/>
              <a:gd name="T3" fmla="*/ 21600 h 23002"/>
              <a:gd name="T4" fmla="*/ 21600 w 43200"/>
              <a:gd name="T5" fmla="*/ 21600 h 230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002" fill="none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3002" stroke="0" extrusionOk="0">
                <a:moveTo>
                  <a:pt x="45" y="23002"/>
                </a:moveTo>
                <a:cubicBezTo>
                  <a:pt x="15" y="22535"/>
                  <a:pt x="0" y="22067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57</Words>
  <Application>Microsoft Office PowerPoint</Application>
  <PresentationFormat>Экран (4:3)</PresentationFormat>
  <Paragraphs>56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Arial</vt:lpstr>
      <vt:lpstr>Оформление по умолчанию</vt:lpstr>
      <vt:lpstr>Задания Незнайки</vt:lpstr>
      <vt:lpstr>лось</vt:lpstr>
      <vt:lpstr>укол</vt:lpstr>
      <vt:lpstr>база</vt:lpstr>
      <vt:lpstr>чужой</vt:lpstr>
      <vt:lpstr>городок</vt:lpstr>
      <vt:lpstr>мышка</vt:lpstr>
      <vt:lpstr>лицо</vt:lpstr>
      <vt:lpstr>часы</vt:lpstr>
      <vt:lpstr>лист</vt:lpstr>
      <vt:lpstr>рис</vt:lpstr>
      <vt:lpstr>песок</vt:lpstr>
      <vt:lpstr>белый</vt:lpstr>
      <vt:lpstr>варенье</vt:lpstr>
      <vt:lpstr>водитель</vt:lpstr>
      <vt:lpstr>пыль</vt:lpstr>
      <vt:lpstr>матрос</vt:lpstr>
      <vt:lpstr>чай</vt:lpstr>
      <vt:lpstr>гром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Незнайки</dc:title>
  <dc:creator>Admin</dc:creator>
  <cp:lastModifiedBy>user</cp:lastModifiedBy>
  <cp:revision>8</cp:revision>
  <dcterms:created xsi:type="dcterms:W3CDTF">2010-03-16T06:07:42Z</dcterms:created>
  <dcterms:modified xsi:type="dcterms:W3CDTF">2012-11-09T14:22:58Z</dcterms:modified>
</cp:coreProperties>
</file>