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66" r:id="rId5"/>
    <p:sldId id="258" r:id="rId6"/>
    <p:sldId id="259" r:id="rId7"/>
    <p:sldId id="261" r:id="rId8"/>
    <p:sldId id="262" r:id="rId9"/>
    <p:sldId id="263" r:id="rId10"/>
    <p:sldId id="264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12405"/>
    <a:srgbClr val="CC0000"/>
    <a:srgbClr val="F2675C"/>
    <a:srgbClr val="FA785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87" y="-1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4" name="Picture 3" descr="Swi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118"/>
            <a:ext cx="9144000" cy="320268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336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9" y="500042"/>
            <a:ext cx="8286807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 РАЗВИТИЯ РЕЧИ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67335"/>
            <a:ext cx="914399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текста-описания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зимнего леса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18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- Что будем писать в заключительной части текста?</a:t>
            </a:r>
            <a:endParaRPr lang="ru-RU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64399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 красивом зимнем наряде , о своём отношении к этому времени года- нравится или не нравится.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53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8786874" cy="48577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418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Орфографическая работа</a:t>
            </a:r>
            <a:endParaRPr lang="ru-RU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К..вёр, </a:t>
            </a:r>
            <a:r>
              <a:rPr lang="ru-RU" sz="2800" b="1" dirty="0" err="1" smtClean="0"/>
              <a:t>наря</a:t>
            </a:r>
            <a:r>
              <a:rPr lang="ru-RU" sz="2800" b="1" dirty="0" smtClean="0"/>
              <a:t>.., </a:t>
            </a:r>
            <a:r>
              <a:rPr lang="ru-RU" sz="2800" b="1" dirty="0" err="1" smtClean="0"/>
              <a:t>берё</a:t>
            </a:r>
            <a:r>
              <a:rPr lang="ru-RU" sz="2800" b="1" dirty="0" smtClean="0"/>
              <a:t>..</a:t>
            </a:r>
            <a:r>
              <a:rPr lang="ru-RU" sz="2800" b="1" dirty="0" err="1" smtClean="0"/>
              <a:t>ка</a:t>
            </a:r>
            <a:r>
              <a:rPr lang="ru-RU" sz="2800" b="1" dirty="0" smtClean="0"/>
              <a:t>, р…</a:t>
            </a:r>
            <a:r>
              <a:rPr lang="ru-RU" sz="2800" b="1" dirty="0" err="1" smtClean="0"/>
              <a:t>бинка</a:t>
            </a:r>
            <a:r>
              <a:rPr lang="ru-RU" sz="2800" b="1" dirty="0" smtClean="0"/>
              <a:t>, уд..</a:t>
            </a:r>
            <a:r>
              <a:rPr lang="ru-RU" sz="2800" b="1" dirty="0" err="1" smtClean="0"/>
              <a:t>вительно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медле</a:t>
            </a:r>
            <a:r>
              <a:rPr lang="ru-RU" sz="2800" b="1" dirty="0" smtClean="0"/>
              <a:t>..о, л..</a:t>
            </a:r>
            <a:r>
              <a:rPr lang="ru-RU" sz="2800" b="1" dirty="0" err="1" smtClean="0"/>
              <a:t>тят</a:t>
            </a:r>
            <a:r>
              <a:rPr lang="ru-RU" sz="2800" b="1" dirty="0" smtClean="0"/>
              <a:t>, п..</a:t>
            </a:r>
            <a:r>
              <a:rPr lang="ru-RU" sz="2800" b="1" dirty="0" err="1" smtClean="0"/>
              <a:t>крыта,причудливо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чудес.ная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кр</a:t>
            </a:r>
            <a:r>
              <a:rPr lang="ru-RU" sz="2800" b="1" dirty="0" smtClean="0"/>
              <a:t>…</a:t>
            </a:r>
            <a:r>
              <a:rPr lang="ru-RU" sz="2800" b="1" dirty="0" err="1" smtClean="0"/>
              <a:t>савица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5" name="Рисунок 4" descr="216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8715436" cy="45005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3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48" y="642918"/>
            <a:ext cx="49247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Презентацию выполнила</a:t>
            </a:r>
          </a:p>
          <a:p>
            <a:r>
              <a:rPr lang="ru-RU" sz="2800" b="1" i="1" dirty="0" smtClean="0"/>
              <a:t>учитель начальных классов</a:t>
            </a:r>
          </a:p>
          <a:p>
            <a:r>
              <a:rPr lang="ru-RU" sz="2800" b="1" i="1" dirty="0" smtClean="0"/>
              <a:t>школы № 34 г. Саратова</a:t>
            </a:r>
          </a:p>
          <a:p>
            <a:r>
              <a:rPr lang="ru-RU" sz="2800" b="1" i="1" dirty="0" smtClean="0"/>
              <a:t>Анисимова Ирина Васильевна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714620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Использованные источники:</a:t>
            </a:r>
          </a:p>
          <a:p>
            <a:r>
              <a:rPr lang="ru-RU" sz="2800" b="1" i="1" dirty="0" smtClean="0"/>
              <a:t>Литература </a:t>
            </a:r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«</a:t>
            </a:r>
            <a:r>
              <a:rPr lang="ru-RU" sz="2800" i="1" dirty="0" smtClean="0"/>
              <a:t>Речевые уроки: книга для учителя начальных классов</a:t>
            </a:r>
            <a:r>
              <a:rPr lang="ru-RU" sz="2800" i="1" dirty="0" smtClean="0"/>
              <a:t>» под </a:t>
            </a:r>
            <a:r>
              <a:rPr lang="ru-RU" sz="2800" i="1" dirty="0" err="1" smtClean="0"/>
              <a:t>ред.Т.А.Ладыжен</a:t>
            </a:r>
            <a:r>
              <a:rPr lang="ru-RU" sz="2800" i="1" dirty="0" err="1" smtClean="0"/>
              <a:t>ской</a:t>
            </a:r>
            <a:endParaRPr lang="ru-RU" sz="2800" i="1" dirty="0" smtClean="0"/>
          </a:p>
          <a:p>
            <a:r>
              <a:rPr lang="ru-RU" sz="2800" b="1" i="1" dirty="0" smtClean="0"/>
              <a:t>Рисунки </a:t>
            </a:r>
            <a:r>
              <a:rPr lang="en-US" sz="2800" i="1" dirty="0" smtClean="0"/>
              <a:t>http</a:t>
            </a:r>
            <a:r>
              <a:rPr lang="ru-RU" sz="2800" i="1" dirty="0" smtClean="0"/>
              <a:t>:</a:t>
            </a:r>
            <a:r>
              <a:rPr lang="en-US" sz="2800" i="1" dirty="0" smtClean="0"/>
              <a:t>//www.google.com.ua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643578"/>
            <a:ext cx="8333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Презентация опубликована на сайте –</a:t>
            </a:r>
            <a:r>
              <a:rPr lang="en-US" sz="2800" b="1" i="1" dirty="0" smtClean="0"/>
              <a:t> nsportal.ru</a:t>
            </a:r>
            <a:r>
              <a:rPr lang="uk-UA" sz="2800" b="1" i="1" dirty="0" smtClean="0"/>
              <a:t> 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286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Прочитайте текст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857232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</a:t>
            </a:r>
            <a:r>
              <a:rPr lang="ru-RU" sz="2400" b="1" i="1" dirty="0" smtClean="0"/>
              <a:t>Вот и наступила красавица-зима. Почему мы можем назвать  зиму красавицей? Наряд у неё особый , чудесный!</a:t>
            </a:r>
          </a:p>
          <a:p>
            <a:pPr algn="just"/>
            <a:r>
              <a:rPr lang="ru-RU" sz="2400" b="1" i="1" dirty="0" smtClean="0"/>
              <a:t>   Ели и сосны она нарядила в иней, точно в шёлковые кружева. Присмотрись, дружок, и ты увидишь, насколько этот наряд причудлив. Снег блестит на  ветках деревьев, и кажется, будто они надели платья, усыпанные драгоценными камнями .Вот берёзки. Они хоть и перекрасили свои зелёные косы на белые, всё равно остались  самыми  красивыми в лесу. Рябина стоит словно в сказке, ведь вокруг белым-бело, а её ягодки красные, как кровь. Сёстры-метели уложили тетеревов спать в пуховые постельки и укрыли белоснежным покрывалом берлогу медведя. </a:t>
            </a:r>
          </a:p>
          <a:p>
            <a:pPr algn="just"/>
            <a:r>
              <a:rPr lang="ru-RU" sz="2400" b="1" i="1" dirty="0" smtClean="0"/>
              <a:t>   Картина  зимы завораживает. Не хочется уходить, так бы и смотрел бесконечно на эту красоту.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344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Лексическая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подготовка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85794"/>
            <a:ext cx="575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Как мы назовём наше сочинение?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645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О чём мы будем писать в сочинении?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928802"/>
            <a:ext cx="820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Какие слова уместны для описания зимы?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428868"/>
            <a:ext cx="839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( Пришла, наступила, снега легли, зимний ковёр)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928934"/>
            <a:ext cx="4268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Какие снежинки?</a:t>
            </a:r>
            <a:endParaRPr lang="ru-RU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292893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(Причудливые, кружевные)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50043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Как они падают ?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407194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(Падают медленно, плавно, кружатся и тихо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приземляются)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9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Эпиграф </a:t>
            </a:r>
            <a:r>
              <a:rPr lang="ru-RU" sz="3200" b="1" dirty="0" smtClean="0">
                <a:solidFill>
                  <a:srgbClr val="FFFF00"/>
                </a:solidFill>
              </a:rPr>
              <a:t>– изречение (или цитата),предпосланное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Произведению (или его части, главе) и сосредотачивающее мысль на его идее.</a:t>
            </a:r>
          </a:p>
          <a:p>
            <a:r>
              <a:rPr lang="ru-RU" sz="3200" i="1" dirty="0" smtClean="0">
                <a:solidFill>
                  <a:srgbClr val="FFFF00"/>
                </a:solidFill>
              </a:rPr>
              <a:t>(Ожегов С.И., Шведова Н.Ю. «Толковый словарь</a:t>
            </a:r>
          </a:p>
          <a:p>
            <a:r>
              <a:rPr lang="ru-RU" sz="3200" i="1" dirty="0">
                <a:solidFill>
                  <a:srgbClr val="FFFF00"/>
                </a:solidFill>
              </a:rPr>
              <a:t>р</a:t>
            </a:r>
            <a:r>
              <a:rPr lang="ru-RU" sz="3200" i="1" dirty="0" smtClean="0">
                <a:solidFill>
                  <a:srgbClr val="FFFF00"/>
                </a:solidFill>
              </a:rPr>
              <a:t>усского языка»)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786059"/>
            <a:ext cx="5357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В снежные искорки, как в самоцветы,</a:t>
            </a:r>
          </a:p>
          <a:p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Ветки у сосен и ёлок одеты.</a:t>
            </a:r>
          </a:p>
          <a:p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                                   Е.Трутнева</a:t>
            </a:r>
          </a:p>
          <a:p>
            <a:r>
              <a:rPr lang="ru-RU" sz="2800" i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800" i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                                        </a:t>
            </a:r>
            <a:endParaRPr lang="ru-RU" sz="2800" i="1" dirty="0">
              <a:ln>
                <a:solidFill>
                  <a:schemeClr val="bg1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329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Работа над планом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542411"/>
          <a:ext cx="8858310" cy="66339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2770"/>
                <a:gridCol w="2952770"/>
                <a:gridCol w="2952770"/>
              </a:tblGrid>
              <a:tr h="1396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96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« Чародейкою-Зимою околдован,</a:t>
                      </a:r>
                      <a:r>
                        <a:rPr lang="ru-RU" sz="2400" b="1" baseline="0" dirty="0" smtClean="0"/>
                        <a:t> лес стоит</a:t>
                      </a:r>
                      <a:r>
                        <a:rPr lang="ru-RU" sz="2400" b="1" dirty="0" smtClean="0"/>
                        <a:t>»</a:t>
                      </a:r>
                    </a:p>
                    <a:p>
                      <a:r>
                        <a:rPr lang="ru-RU" sz="2400" b="1" dirty="0" smtClean="0"/>
                        <a:t>                </a:t>
                      </a:r>
                      <a:r>
                        <a:rPr lang="ru-RU" sz="2400" b="1" i="1" dirty="0" smtClean="0"/>
                        <a:t>Ф.И.Тютчев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пришла, наступила</a:t>
                      </a:r>
                      <a:endParaRPr lang="ru-RU" sz="2400" dirty="0"/>
                    </a:p>
                  </a:txBody>
                  <a:tcPr/>
                </a:tc>
              </a:tr>
              <a:tr h="1891171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2.</a:t>
                      </a:r>
                      <a:r>
                        <a:rPr lang="ru-RU" sz="2800" b="0" baseline="0" dirty="0" smtClean="0"/>
                        <a:t> Основная часть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/>
                        <a:t>Зима в лесу.</a:t>
                      </a:r>
                    </a:p>
                    <a:p>
                      <a:r>
                        <a:rPr lang="ru-RU" sz="2400" b="1" baseline="0" dirty="0" smtClean="0"/>
                        <a:t>«Заколдован невидимкой, дремлет лес под сказку сна…»</a:t>
                      </a:r>
                    </a:p>
                    <a:p>
                      <a:r>
                        <a:rPr lang="ru-RU" sz="2400" b="1" baseline="0" dirty="0" smtClean="0"/>
                        <a:t>               </a:t>
                      </a:r>
                      <a:r>
                        <a:rPr lang="ru-RU" sz="2400" b="1" i="1" baseline="0" dirty="0" smtClean="0"/>
                        <a:t>С.Есенин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нарядила,</a:t>
                      </a:r>
                      <a:r>
                        <a:rPr lang="ru-RU" sz="2400" baseline="0" dirty="0" smtClean="0"/>
                        <a:t> развесила,</a:t>
                      </a:r>
                    </a:p>
                    <a:p>
                      <a:r>
                        <a:rPr lang="ru-RU" sz="2400" baseline="0" dirty="0" smtClean="0"/>
                        <a:t>украсила,</a:t>
                      </a:r>
                    </a:p>
                    <a:p>
                      <a:r>
                        <a:rPr lang="ru-RU" sz="2400" baseline="0" dirty="0" smtClean="0"/>
                        <a:t>заколдовала</a:t>
                      </a:r>
                      <a:endParaRPr lang="ru-RU" sz="2400" dirty="0"/>
                    </a:p>
                  </a:txBody>
                  <a:tcPr/>
                </a:tc>
              </a:tr>
              <a:tr h="1396757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3.</a:t>
                      </a:r>
                      <a:r>
                        <a:rPr lang="ru-RU" sz="2800" b="0" baseline="0" dirty="0" smtClean="0"/>
                        <a:t> </a:t>
                      </a:r>
                      <a:r>
                        <a:rPr lang="ru-RU" sz="2800" b="0" dirty="0" smtClean="0"/>
                        <a:t>Заключение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Особая пора.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Завораживающая картина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0100" y="114298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СХЕМА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114298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ПЛАН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114298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СЛОВАРЬ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071678"/>
            <a:ext cx="256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1. Вступление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4814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</a:schemeClr>
                </a:solidFill>
              </a:rPr>
              <a:t>Обсуждение структуры сочинения</a:t>
            </a:r>
            <a:endParaRPr lang="ru-RU" sz="24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85794"/>
            <a:ext cx="450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 С чего начнём сочинение?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842968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Вот и наступила красавица-зима.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34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8858312" cy="48577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- Какое предложение обязательно должно быть в вводной части, чтобы перейти к раскрытию темы?</a:t>
            </a:r>
            <a:endParaRPr lang="ru-RU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8501123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Тихо падают на землю снежинки, покрывая её белоснежным покрывалом.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58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57430"/>
            <a:ext cx="8643998" cy="4286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48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- О чём будем рассказывать в основной части?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9" y="714356"/>
            <a:ext cx="857255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 том, как изменился наряд у природы с приходом зимы.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87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14488"/>
            <a:ext cx="8858312" cy="49292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786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- Какие слова не следует повторять, чтобы не делать повторов?</a:t>
            </a:r>
            <a:endParaRPr lang="ru-RU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5214974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Снег, снежинки, покрыл, падают.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76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285992"/>
            <a:ext cx="8858312" cy="43577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TS010286716</Template>
  <TotalTime>259</TotalTime>
  <Words>502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Blue Segoe 4-3 template-template_April-17-2007</vt:lpstr>
      <vt:lpstr>Белый текст и шрифт Courier для слайдов с кодом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Ирина Васильевна</cp:lastModifiedBy>
  <cp:revision>47</cp:revision>
  <dcterms:created xsi:type="dcterms:W3CDTF">2011-09-05T15:03:28Z</dcterms:created>
  <dcterms:modified xsi:type="dcterms:W3CDTF">2012-12-12T16:51:07Z</dcterms:modified>
</cp:coreProperties>
</file>