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66" r:id="rId3"/>
    <p:sldId id="256" r:id="rId4"/>
    <p:sldId id="274" r:id="rId5"/>
    <p:sldId id="268" r:id="rId6"/>
    <p:sldId id="269" r:id="rId7"/>
    <p:sldId id="275" r:id="rId8"/>
    <p:sldId id="276" r:id="rId9"/>
    <p:sldId id="277" r:id="rId10"/>
    <p:sldId id="278" r:id="rId11"/>
    <p:sldId id="279" r:id="rId12"/>
    <p:sldId id="280" r:id="rId13"/>
    <p:sldId id="284" r:id="rId14"/>
    <p:sldId id="282" r:id="rId15"/>
    <p:sldId id="283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00"/>
    <a:srgbClr val="660033"/>
    <a:srgbClr val="660066"/>
    <a:srgbClr val="FF66FF"/>
    <a:srgbClr val="FFFF66"/>
    <a:srgbClr val="FFCC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15" autoAdjust="0"/>
    <p:restoredTop sz="94660"/>
  </p:normalViewPr>
  <p:slideViewPr>
    <p:cSldViewPr>
      <p:cViewPr varScale="1">
        <p:scale>
          <a:sx n="46" d="100"/>
          <a:sy n="46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C857A-17F5-4DA5-AF37-425205B339A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0FF72D7-DA09-4FD6-A19A-54193A129845}">
      <dgm:prSet phldrT="[Текст]"/>
      <dgm:spPr/>
      <dgm:t>
        <a:bodyPr/>
        <a:lstStyle/>
        <a:p>
          <a:pPr algn="ctr"/>
          <a:r>
            <a:rPr lang="ru-RU" b="1" dirty="0" smtClean="0"/>
            <a:t>Способствуют умению наблюдать, слушать </a:t>
          </a:r>
          <a:endParaRPr lang="ru-RU" b="1" dirty="0"/>
        </a:p>
      </dgm:t>
    </dgm:pt>
    <dgm:pt modelId="{FF4B2A6B-085F-4DA1-ABA4-059C02DBC9A0}" type="parTrans" cxnId="{DC615E1A-A7EF-43D2-A166-3C5EE56066EF}">
      <dgm:prSet/>
      <dgm:spPr/>
      <dgm:t>
        <a:bodyPr/>
        <a:lstStyle/>
        <a:p>
          <a:endParaRPr lang="ru-RU"/>
        </a:p>
      </dgm:t>
    </dgm:pt>
    <dgm:pt modelId="{7555582B-48D8-4303-AA72-5FF226CF02C3}" type="sibTrans" cxnId="{DC615E1A-A7EF-43D2-A166-3C5EE56066EF}">
      <dgm:prSet/>
      <dgm:spPr/>
      <dgm:t>
        <a:bodyPr/>
        <a:lstStyle/>
        <a:p>
          <a:endParaRPr lang="ru-RU"/>
        </a:p>
      </dgm:t>
    </dgm:pt>
    <dgm:pt modelId="{D122A832-9497-45A2-939B-D44097995106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Помогают осваивать  окружающую действительность, всесторонне изучать ее</a:t>
          </a:r>
          <a:endParaRPr lang="ru-RU" sz="2400" b="1" dirty="0"/>
        </a:p>
      </dgm:t>
    </dgm:pt>
    <dgm:pt modelId="{B5C0EBEF-5F60-4BF5-9E06-4C63380AECE5}" type="parTrans" cxnId="{A823F58A-E76A-4FCD-A4C4-488948CFA3C4}">
      <dgm:prSet/>
      <dgm:spPr/>
      <dgm:t>
        <a:bodyPr/>
        <a:lstStyle/>
        <a:p>
          <a:endParaRPr lang="ru-RU"/>
        </a:p>
      </dgm:t>
    </dgm:pt>
    <dgm:pt modelId="{5BD9921B-8A0C-4A59-8B0F-975C68489188}" type="sibTrans" cxnId="{A823F58A-E76A-4FCD-A4C4-488948CFA3C4}">
      <dgm:prSet/>
      <dgm:spPr/>
      <dgm:t>
        <a:bodyPr/>
        <a:lstStyle/>
        <a:p>
          <a:endParaRPr lang="ru-RU"/>
        </a:p>
      </dgm:t>
    </dgm:pt>
    <dgm:pt modelId="{64A4D5DE-3221-43EE-A387-86E4E44E1190}">
      <dgm:prSet phldrT="[Текст]"/>
      <dgm:spPr/>
      <dgm:t>
        <a:bodyPr/>
        <a:lstStyle/>
        <a:p>
          <a:pPr algn="ctr"/>
          <a:r>
            <a:rPr lang="ru-RU" b="1" dirty="0" smtClean="0"/>
            <a:t>Развивают воображение, внимание, память, речь, мышление</a:t>
          </a:r>
          <a:endParaRPr lang="ru-RU" b="1" dirty="0"/>
        </a:p>
      </dgm:t>
    </dgm:pt>
    <dgm:pt modelId="{96815383-3A8A-46B9-ABAB-D6290392D915}" type="parTrans" cxnId="{31C376E0-A636-49EF-ADD4-13AB6D1F477E}">
      <dgm:prSet/>
      <dgm:spPr/>
      <dgm:t>
        <a:bodyPr/>
        <a:lstStyle/>
        <a:p>
          <a:endParaRPr lang="ru-RU"/>
        </a:p>
      </dgm:t>
    </dgm:pt>
    <dgm:pt modelId="{52DF76DA-94B9-4EF6-AED1-E764F4A8617F}" type="sibTrans" cxnId="{31C376E0-A636-49EF-ADD4-13AB6D1F477E}">
      <dgm:prSet/>
      <dgm:spPr/>
      <dgm:t>
        <a:bodyPr/>
        <a:lstStyle/>
        <a:p>
          <a:endParaRPr lang="ru-RU"/>
        </a:p>
      </dgm:t>
    </dgm:pt>
    <dgm:pt modelId="{5A462DF6-BA39-4494-9AD5-80E6EA4EEFD2}">
      <dgm:prSet/>
      <dgm:spPr/>
      <dgm:t>
        <a:bodyPr/>
        <a:lstStyle/>
        <a:p>
          <a:pPr algn="ctr"/>
          <a:r>
            <a:rPr lang="ru-RU" b="1" dirty="0" smtClean="0"/>
            <a:t>Активизируют самостоятельную познавательную  деятельность детей</a:t>
          </a:r>
          <a:endParaRPr lang="ru-RU" b="1" dirty="0"/>
        </a:p>
      </dgm:t>
    </dgm:pt>
    <dgm:pt modelId="{BA25C906-0D9E-4251-B9EF-99B62C49B6C0}" type="parTrans" cxnId="{F1B2765C-1700-4EB1-89BD-BCB95061A0A0}">
      <dgm:prSet/>
      <dgm:spPr/>
      <dgm:t>
        <a:bodyPr/>
        <a:lstStyle/>
        <a:p>
          <a:endParaRPr lang="ru-RU"/>
        </a:p>
      </dgm:t>
    </dgm:pt>
    <dgm:pt modelId="{34B4AD35-45DC-4E0C-9F69-12A695F9A6AA}" type="sibTrans" cxnId="{F1B2765C-1700-4EB1-89BD-BCB95061A0A0}">
      <dgm:prSet/>
      <dgm:spPr/>
      <dgm:t>
        <a:bodyPr/>
        <a:lstStyle/>
        <a:p>
          <a:endParaRPr lang="ru-RU"/>
        </a:p>
      </dgm:t>
    </dgm:pt>
    <dgm:pt modelId="{DBB81094-52B2-4A50-AE31-52817E202732}">
      <dgm:prSet custT="1"/>
      <dgm:spPr/>
      <dgm:t>
        <a:bodyPr/>
        <a:lstStyle/>
        <a:p>
          <a:pPr algn="ctr"/>
          <a:r>
            <a:rPr lang="ru-RU" sz="2600" b="1" dirty="0" smtClean="0"/>
            <a:t>Способствуют развитию творческих способностей детей</a:t>
          </a:r>
          <a:endParaRPr lang="ru-RU" sz="2600" b="1" dirty="0"/>
        </a:p>
      </dgm:t>
    </dgm:pt>
    <dgm:pt modelId="{9EAEBE3E-910E-4EE7-9716-CB91E8A82CEF}" type="parTrans" cxnId="{67C65542-0E47-4498-B1A6-70EEDB274E79}">
      <dgm:prSet/>
      <dgm:spPr/>
      <dgm:t>
        <a:bodyPr/>
        <a:lstStyle/>
        <a:p>
          <a:endParaRPr lang="ru-RU"/>
        </a:p>
      </dgm:t>
    </dgm:pt>
    <dgm:pt modelId="{8CC19123-824F-48BC-963F-6CC13D6E557D}" type="sibTrans" cxnId="{67C65542-0E47-4498-B1A6-70EEDB274E79}">
      <dgm:prSet/>
      <dgm:spPr/>
      <dgm:t>
        <a:bodyPr/>
        <a:lstStyle/>
        <a:p>
          <a:endParaRPr lang="ru-RU"/>
        </a:p>
      </dgm:t>
    </dgm:pt>
    <dgm:pt modelId="{312DD8F6-53EF-4D26-9D45-5DEEBEFD1CF5}" type="pres">
      <dgm:prSet presAssocID="{F09C857A-17F5-4DA5-AF37-425205B339A2}" presName="linear" presStyleCnt="0">
        <dgm:presLayoutVars>
          <dgm:dir/>
          <dgm:animLvl val="lvl"/>
          <dgm:resizeHandles val="exact"/>
        </dgm:presLayoutVars>
      </dgm:prSet>
      <dgm:spPr/>
    </dgm:pt>
    <dgm:pt modelId="{49542294-0CF5-4603-9089-E30BE27197CF}" type="pres">
      <dgm:prSet presAssocID="{5A462DF6-BA39-4494-9AD5-80E6EA4EEFD2}" presName="parentLin" presStyleCnt="0"/>
      <dgm:spPr/>
    </dgm:pt>
    <dgm:pt modelId="{4D39EA20-A26F-4A83-B44D-B3EFD60C48E5}" type="pres">
      <dgm:prSet presAssocID="{5A462DF6-BA39-4494-9AD5-80E6EA4EEFD2}" presName="parentLeftMargin" presStyleLbl="node1" presStyleIdx="0" presStyleCnt="5"/>
      <dgm:spPr/>
    </dgm:pt>
    <dgm:pt modelId="{CBC9D1F7-A07A-4776-AE00-B64C84CE45DF}" type="pres">
      <dgm:prSet presAssocID="{5A462DF6-BA39-4494-9AD5-80E6EA4EEFD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3A1B0-E9C4-420E-82BB-A687DADC85C9}" type="pres">
      <dgm:prSet presAssocID="{5A462DF6-BA39-4494-9AD5-80E6EA4EEFD2}" presName="negativeSpace" presStyleCnt="0"/>
      <dgm:spPr/>
    </dgm:pt>
    <dgm:pt modelId="{A02FB95C-289D-4C7A-9BEF-917526D3C369}" type="pres">
      <dgm:prSet presAssocID="{5A462DF6-BA39-4494-9AD5-80E6EA4EEFD2}" presName="childText" presStyleLbl="conFgAcc1" presStyleIdx="0" presStyleCnt="5">
        <dgm:presLayoutVars>
          <dgm:bulletEnabled val="1"/>
        </dgm:presLayoutVars>
      </dgm:prSet>
      <dgm:spPr/>
    </dgm:pt>
    <dgm:pt modelId="{A61905DB-FBE3-4A64-B8FF-F76952947C23}" type="pres">
      <dgm:prSet presAssocID="{34B4AD35-45DC-4E0C-9F69-12A695F9A6AA}" presName="spaceBetweenRectangles" presStyleCnt="0"/>
      <dgm:spPr/>
    </dgm:pt>
    <dgm:pt modelId="{F0E67BD7-1669-428F-B508-0D86BDB59F21}" type="pres">
      <dgm:prSet presAssocID="{DBB81094-52B2-4A50-AE31-52817E202732}" presName="parentLin" presStyleCnt="0"/>
      <dgm:spPr/>
    </dgm:pt>
    <dgm:pt modelId="{A3D13D61-E97E-436D-9E38-2CF6F40341F3}" type="pres">
      <dgm:prSet presAssocID="{DBB81094-52B2-4A50-AE31-52817E202732}" presName="parentLeftMargin" presStyleLbl="node1" presStyleIdx="0" presStyleCnt="5"/>
      <dgm:spPr/>
    </dgm:pt>
    <dgm:pt modelId="{0B674A18-C552-4572-BD92-EDC2E2F9297E}" type="pres">
      <dgm:prSet presAssocID="{DBB81094-52B2-4A50-AE31-52817E2027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B8389-F3DB-4A16-A09B-49D7FF863AF4}" type="pres">
      <dgm:prSet presAssocID="{DBB81094-52B2-4A50-AE31-52817E202732}" presName="negativeSpace" presStyleCnt="0"/>
      <dgm:spPr/>
    </dgm:pt>
    <dgm:pt modelId="{3AB0AAB3-DB99-49E0-B2FF-5BF1EF8B9614}" type="pres">
      <dgm:prSet presAssocID="{DBB81094-52B2-4A50-AE31-52817E202732}" presName="childText" presStyleLbl="conFgAcc1" presStyleIdx="1" presStyleCnt="5">
        <dgm:presLayoutVars>
          <dgm:bulletEnabled val="1"/>
        </dgm:presLayoutVars>
      </dgm:prSet>
      <dgm:spPr/>
    </dgm:pt>
    <dgm:pt modelId="{7E97F5A8-092B-4BDA-A2A5-84134D4A834D}" type="pres">
      <dgm:prSet presAssocID="{8CC19123-824F-48BC-963F-6CC13D6E557D}" presName="spaceBetweenRectangles" presStyleCnt="0"/>
      <dgm:spPr/>
    </dgm:pt>
    <dgm:pt modelId="{B904C348-704D-40FE-AF31-FD4B05160391}" type="pres">
      <dgm:prSet presAssocID="{A0FF72D7-DA09-4FD6-A19A-54193A129845}" presName="parentLin" presStyleCnt="0"/>
      <dgm:spPr/>
    </dgm:pt>
    <dgm:pt modelId="{A063851E-637C-4995-88EB-4687D1F3369C}" type="pres">
      <dgm:prSet presAssocID="{A0FF72D7-DA09-4FD6-A19A-54193A129845}" presName="parentLeftMargin" presStyleLbl="node1" presStyleIdx="1" presStyleCnt="5"/>
      <dgm:spPr/>
    </dgm:pt>
    <dgm:pt modelId="{9CAB5C42-46FC-4C81-B7D0-B01413B7280D}" type="pres">
      <dgm:prSet presAssocID="{A0FF72D7-DA09-4FD6-A19A-54193A12984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0C01-4A0E-45A1-A9A8-A2C4B432D3AF}" type="pres">
      <dgm:prSet presAssocID="{A0FF72D7-DA09-4FD6-A19A-54193A129845}" presName="negativeSpace" presStyleCnt="0"/>
      <dgm:spPr/>
    </dgm:pt>
    <dgm:pt modelId="{BAA481BC-A327-4E57-BE78-022D64407ACB}" type="pres">
      <dgm:prSet presAssocID="{A0FF72D7-DA09-4FD6-A19A-54193A129845}" presName="childText" presStyleLbl="conFgAcc1" presStyleIdx="2" presStyleCnt="5">
        <dgm:presLayoutVars>
          <dgm:bulletEnabled val="1"/>
        </dgm:presLayoutVars>
      </dgm:prSet>
      <dgm:spPr/>
    </dgm:pt>
    <dgm:pt modelId="{E296B13C-C92B-4AEB-B4E8-D01574BE1CF7}" type="pres">
      <dgm:prSet presAssocID="{7555582B-48D8-4303-AA72-5FF226CF02C3}" presName="spaceBetweenRectangles" presStyleCnt="0"/>
      <dgm:spPr/>
    </dgm:pt>
    <dgm:pt modelId="{40DE3A6F-A52C-45C5-B23B-4E74985E4314}" type="pres">
      <dgm:prSet presAssocID="{D122A832-9497-45A2-939B-D44097995106}" presName="parentLin" presStyleCnt="0"/>
      <dgm:spPr/>
    </dgm:pt>
    <dgm:pt modelId="{1632507C-9172-4ADB-87BD-025B55DE8833}" type="pres">
      <dgm:prSet presAssocID="{D122A832-9497-45A2-939B-D44097995106}" presName="parentLeftMargin" presStyleLbl="node1" presStyleIdx="2" presStyleCnt="5"/>
      <dgm:spPr/>
    </dgm:pt>
    <dgm:pt modelId="{BAC5ED4C-2BB9-4949-A884-FCD8DEDF9A87}" type="pres">
      <dgm:prSet presAssocID="{D122A832-9497-45A2-939B-D44097995106}" presName="parentText" presStyleLbl="node1" presStyleIdx="3" presStyleCnt="5" custScaleY="120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8A0E0-EA57-478B-828B-07880D4FC917}" type="pres">
      <dgm:prSet presAssocID="{D122A832-9497-45A2-939B-D44097995106}" presName="negativeSpace" presStyleCnt="0"/>
      <dgm:spPr/>
    </dgm:pt>
    <dgm:pt modelId="{1548B103-D21D-4C0D-8E5E-B68B7DAA4CB0}" type="pres">
      <dgm:prSet presAssocID="{D122A832-9497-45A2-939B-D44097995106}" presName="childText" presStyleLbl="conFgAcc1" presStyleIdx="3" presStyleCnt="5">
        <dgm:presLayoutVars>
          <dgm:bulletEnabled val="1"/>
        </dgm:presLayoutVars>
      </dgm:prSet>
      <dgm:spPr/>
    </dgm:pt>
    <dgm:pt modelId="{11B71231-D622-4E8B-8D71-F476135539AC}" type="pres">
      <dgm:prSet presAssocID="{5BD9921B-8A0C-4A59-8B0F-975C68489188}" presName="spaceBetweenRectangles" presStyleCnt="0"/>
      <dgm:spPr/>
    </dgm:pt>
    <dgm:pt modelId="{13518A9B-E84E-42C3-B8DC-DCD75D819DE6}" type="pres">
      <dgm:prSet presAssocID="{64A4D5DE-3221-43EE-A387-86E4E44E1190}" presName="parentLin" presStyleCnt="0"/>
      <dgm:spPr/>
    </dgm:pt>
    <dgm:pt modelId="{CB087AFD-59BC-40A8-96CF-EA8274F65080}" type="pres">
      <dgm:prSet presAssocID="{64A4D5DE-3221-43EE-A387-86E4E44E1190}" presName="parentLeftMargin" presStyleLbl="node1" presStyleIdx="3" presStyleCnt="5"/>
      <dgm:spPr/>
    </dgm:pt>
    <dgm:pt modelId="{ADE7CCF2-155C-439D-82DA-EF60690DB982}" type="pres">
      <dgm:prSet presAssocID="{64A4D5DE-3221-43EE-A387-86E4E44E119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75D02-8B5D-4E9B-A939-9DC0034894B5}" type="pres">
      <dgm:prSet presAssocID="{64A4D5DE-3221-43EE-A387-86E4E44E1190}" presName="negativeSpace" presStyleCnt="0"/>
      <dgm:spPr/>
    </dgm:pt>
    <dgm:pt modelId="{4033B975-9439-4B0A-8CE2-353CA6046695}" type="pres">
      <dgm:prSet presAssocID="{64A4D5DE-3221-43EE-A387-86E4E44E119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45FDCD-992E-4C20-9E43-40D6545829E2}" type="presOf" srcId="{D122A832-9497-45A2-939B-D44097995106}" destId="{1632507C-9172-4ADB-87BD-025B55DE8833}" srcOrd="0" destOrd="0" presId="urn:microsoft.com/office/officeart/2005/8/layout/list1"/>
    <dgm:cxn modelId="{1D3ACD10-F4A9-4D2F-9965-DA329F70AFA9}" type="presOf" srcId="{5A462DF6-BA39-4494-9AD5-80E6EA4EEFD2}" destId="{CBC9D1F7-A07A-4776-AE00-B64C84CE45DF}" srcOrd="1" destOrd="0" presId="urn:microsoft.com/office/officeart/2005/8/layout/list1"/>
    <dgm:cxn modelId="{19101D3F-16C0-4016-B29E-BCA758BFFFBA}" type="presOf" srcId="{F09C857A-17F5-4DA5-AF37-425205B339A2}" destId="{312DD8F6-53EF-4D26-9D45-5DEEBEFD1CF5}" srcOrd="0" destOrd="0" presId="urn:microsoft.com/office/officeart/2005/8/layout/list1"/>
    <dgm:cxn modelId="{EEF2CC0C-B29F-4C14-A492-2040B45A5F10}" type="presOf" srcId="{D122A832-9497-45A2-939B-D44097995106}" destId="{BAC5ED4C-2BB9-4949-A884-FCD8DEDF9A87}" srcOrd="1" destOrd="0" presId="urn:microsoft.com/office/officeart/2005/8/layout/list1"/>
    <dgm:cxn modelId="{B2C9DD00-4609-4740-B214-F3E39212E3F7}" type="presOf" srcId="{64A4D5DE-3221-43EE-A387-86E4E44E1190}" destId="{CB087AFD-59BC-40A8-96CF-EA8274F65080}" srcOrd="0" destOrd="0" presId="urn:microsoft.com/office/officeart/2005/8/layout/list1"/>
    <dgm:cxn modelId="{F1B2765C-1700-4EB1-89BD-BCB95061A0A0}" srcId="{F09C857A-17F5-4DA5-AF37-425205B339A2}" destId="{5A462DF6-BA39-4494-9AD5-80E6EA4EEFD2}" srcOrd="0" destOrd="0" parTransId="{BA25C906-0D9E-4251-B9EF-99B62C49B6C0}" sibTransId="{34B4AD35-45DC-4E0C-9F69-12A695F9A6AA}"/>
    <dgm:cxn modelId="{A823F58A-E76A-4FCD-A4C4-488948CFA3C4}" srcId="{F09C857A-17F5-4DA5-AF37-425205B339A2}" destId="{D122A832-9497-45A2-939B-D44097995106}" srcOrd="3" destOrd="0" parTransId="{B5C0EBEF-5F60-4BF5-9E06-4C63380AECE5}" sibTransId="{5BD9921B-8A0C-4A59-8B0F-975C68489188}"/>
    <dgm:cxn modelId="{6FD2E1CF-C8EB-44EC-A841-D693AD066AEE}" type="presOf" srcId="{DBB81094-52B2-4A50-AE31-52817E202732}" destId="{0B674A18-C552-4572-BD92-EDC2E2F9297E}" srcOrd="1" destOrd="0" presId="urn:microsoft.com/office/officeart/2005/8/layout/list1"/>
    <dgm:cxn modelId="{67C65542-0E47-4498-B1A6-70EEDB274E79}" srcId="{F09C857A-17F5-4DA5-AF37-425205B339A2}" destId="{DBB81094-52B2-4A50-AE31-52817E202732}" srcOrd="1" destOrd="0" parTransId="{9EAEBE3E-910E-4EE7-9716-CB91E8A82CEF}" sibTransId="{8CC19123-824F-48BC-963F-6CC13D6E557D}"/>
    <dgm:cxn modelId="{DC615E1A-A7EF-43D2-A166-3C5EE56066EF}" srcId="{F09C857A-17F5-4DA5-AF37-425205B339A2}" destId="{A0FF72D7-DA09-4FD6-A19A-54193A129845}" srcOrd="2" destOrd="0" parTransId="{FF4B2A6B-085F-4DA1-ABA4-059C02DBC9A0}" sibTransId="{7555582B-48D8-4303-AA72-5FF226CF02C3}"/>
    <dgm:cxn modelId="{3193E6A6-8060-4000-A6E0-49CE6AEA73FC}" type="presOf" srcId="{A0FF72D7-DA09-4FD6-A19A-54193A129845}" destId="{A063851E-637C-4995-88EB-4687D1F3369C}" srcOrd="0" destOrd="0" presId="urn:microsoft.com/office/officeart/2005/8/layout/list1"/>
    <dgm:cxn modelId="{56BADF7A-AEB8-41A9-B501-E87EA8B63344}" type="presOf" srcId="{DBB81094-52B2-4A50-AE31-52817E202732}" destId="{A3D13D61-E97E-436D-9E38-2CF6F40341F3}" srcOrd="0" destOrd="0" presId="urn:microsoft.com/office/officeart/2005/8/layout/list1"/>
    <dgm:cxn modelId="{9572A823-1FE3-4C04-9FBF-38A21BF3C4B1}" type="presOf" srcId="{64A4D5DE-3221-43EE-A387-86E4E44E1190}" destId="{ADE7CCF2-155C-439D-82DA-EF60690DB982}" srcOrd="1" destOrd="0" presId="urn:microsoft.com/office/officeart/2005/8/layout/list1"/>
    <dgm:cxn modelId="{B5BF98B2-2CB1-4519-9E55-AFFDC361D400}" type="presOf" srcId="{5A462DF6-BA39-4494-9AD5-80E6EA4EEFD2}" destId="{4D39EA20-A26F-4A83-B44D-B3EFD60C48E5}" srcOrd="0" destOrd="0" presId="urn:microsoft.com/office/officeart/2005/8/layout/list1"/>
    <dgm:cxn modelId="{5482E964-D889-4C83-A5E9-695C1ADC259D}" type="presOf" srcId="{A0FF72D7-DA09-4FD6-A19A-54193A129845}" destId="{9CAB5C42-46FC-4C81-B7D0-B01413B7280D}" srcOrd="1" destOrd="0" presId="urn:microsoft.com/office/officeart/2005/8/layout/list1"/>
    <dgm:cxn modelId="{31C376E0-A636-49EF-ADD4-13AB6D1F477E}" srcId="{F09C857A-17F5-4DA5-AF37-425205B339A2}" destId="{64A4D5DE-3221-43EE-A387-86E4E44E1190}" srcOrd="4" destOrd="0" parTransId="{96815383-3A8A-46B9-ABAB-D6290392D915}" sibTransId="{52DF76DA-94B9-4EF6-AED1-E764F4A8617F}"/>
    <dgm:cxn modelId="{ECFDA39F-8143-4051-8049-A644C2951E55}" type="presParOf" srcId="{312DD8F6-53EF-4D26-9D45-5DEEBEFD1CF5}" destId="{49542294-0CF5-4603-9089-E30BE27197CF}" srcOrd="0" destOrd="0" presId="urn:microsoft.com/office/officeart/2005/8/layout/list1"/>
    <dgm:cxn modelId="{54332581-CB3F-4714-AEC7-9CCD862E5263}" type="presParOf" srcId="{49542294-0CF5-4603-9089-E30BE27197CF}" destId="{4D39EA20-A26F-4A83-B44D-B3EFD60C48E5}" srcOrd="0" destOrd="0" presId="urn:microsoft.com/office/officeart/2005/8/layout/list1"/>
    <dgm:cxn modelId="{FBB00328-83B9-4FD8-B24A-3EC970DA124F}" type="presParOf" srcId="{49542294-0CF5-4603-9089-E30BE27197CF}" destId="{CBC9D1F7-A07A-4776-AE00-B64C84CE45DF}" srcOrd="1" destOrd="0" presId="urn:microsoft.com/office/officeart/2005/8/layout/list1"/>
    <dgm:cxn modelId="{ACE0DC76-023C-47CA-8C3B-998E3A436101}" type="presParOf" srcId="{312DD8F6-53EF-4D26-9D45-5DEEBEFD1CF5}" destId="{AE63A1B0-E9C4-420E-82BB-A687DADC85C9}" srcOrd="1" destOrd="0" presId="urn:microsoft.com/office/officeart/2005/8/layout/list1"/>
    <dgm:cxn modelId="{9023DD04-266B-4082-941A-64DDF811F2BF}" type="presParOf" srcId="{312DD8F6-53EF-4D26-9D45-5DEEBEFD1CF5}" destId="{A02FB95C-289D-4C7A-9BEF-917526D3C369}" srcOrd="2" destOrd="0" presId="urn:microsoft.com/office/officeart/2005/8/layout/list1"/>
    <dgm:cxn modelId="{1A72C71C-C03A-440D-A55B-45E2E802DFB3}" type="presParOf" srcId="{312DD8F6-53EF-4D26-9D45-5DEEBEFD1CF5}" destId="{A61905DB-FBE3-4A64-B8FF-F76952947C23}" srcOrd="3" destOrd="0" presId="urn:microsoft.com/office/officeart/2005/8/layout/list1"/>
    <dgm:cxn modelId="{1FF6E3A0-8656-40E7-9394-16D255F2DE98}" type="presParOf" srcId="{312DD8F6-53EF-4D26-9D45-5DEEBEFD1CF5}" destId="{F0E67BD7-1669-428F-B508-0D86BDB59F21}" srcOrd="4" destOrd="0" presId="urn:microsoft.com/office/officeart/2005/8/layout/list1"/>
    <dgm:cxn modelId="{AE9179DC-8284-4AA6-B047-D16D7BF94901}" type="presParOf" srcId="{F0E67BD7-1669-428F-B508-0D86BDB59F21}" destId="{A3D13D61-E97E-436D-9E38-2CF6F40341F3}" srcOrd="0" destOrd="0" presId="urn:microsoft.com/office/officeart/2005/8/layout/list1"/>
    <dgm:cxn modelId="{4CF5A6AB-5E31-4FF2-A1F9-5C60DEBA5BDB}" type="presParOf" srcId="{F0E67BD7-1669-428F-B508-0D86BDB59F21}" destId="{0B674A18-C552-4572-BD92-EDC2E2F9297E}" srcOrd="1" destOrd="0" presId="urn:microsoft.com/office/officeart/2005/8/layout/list1"/>
    <dgm:cxn modelId="{9FAB9F01-2ED7-4936-9621-B86E66FD92EF}" type="presParOf" srcId="{312DD8F6-53EF-4D26-9D45-5DEEBEFD1CF5}" destId="{CB4B8389-F3DB-4A16-A09B-49D7FF863AF4}" srcOrd="5" destOrd="0" presId="urn:microsoft.com/office/officeart/2005/8/layout/list1"/>
    <dgm:cxn modelId="{BA7D34F8-7727-4697-A922-3424ACBBCC09}" type="presParOf" srcId="{312DD8F6-53EF-4D26-9D45-5DEEBEFD1CF5}" destId="{3AB0AAB3-DB99-49E0-B2FF-5BF1EF8B9614}" srcOrd="6" destOrd="0" presId="urn:microsoft.com/office/officeart/2005/8/layout/list1"/>
    <dgm:cxn modelId="{5E7FE3CF-73B0-433D-8D08-41F30F116CD1}" type="presParOf" srcId="{312DD8F6-53EF-4D26-9D45-5DEEBEFD1CF5}" destId="{7E97F5A8-092B-4BDA-A2A5-84134D4A834D}" srcOrd="7" destOrd="0" presId="urn:microsoft.com/office/officeart/2005/8/layout/list1"/>
    <dgm:cxn modelId="{0BECCD93-E680-4829-9431-A4930FE31CBD}" type="presParOf" srcId="{312DD8F6-53EF-4D26-9D45-5DEEBEFD1CF5}" destId="{B904C348-704D-40FE-AF31-FD4B05160391}" srcOrd="8" destOrd="0" presId="urn:microsoft.com/office/officeart/2005/8/layout/list1"/>
    <dgm:cxn modelId="{9DAE3665-517D-44D8-A279-F3B7EBE8E874}" type="presParOf" srcId="{B904C348-704D-40FE-AF31-FD4B05160391}" destId="{A063851E-637C-4995-88EB-4687D1F3369C}" srcOrd="0" destOrd="0" presId="urn:microsoft.com/office/officeart/2005/8/layout/list1"/>
    <dgm:cxn modelId="{740B683A-83BA-4135-A232-0F3466E4F78A}" type="presParOf" srcId="{B904C348-704D-40FE-AF31-FD4B05160391}" destId="{9CAB5C42-46FC-4C81-B7D0-B01413B7280D}" srcOrd="1" destOrd="0" presId="urn:microsoft.com/office/officeart/2005/8/layout/list1"/>
    <dgm:cxn modelId="{ADC970B6-E86F-4BEF-8B22-99560A85C7E7}" type="presParOf" srcId="{312DD8F6-53EF-4D26-9D45-5DEEBEFD1CF5}" destId="{BD6C0C01-4A0E-45A1-A9A8-A2C4B432D3AF}" srcOrd="9" destOrd="0" presId="urn:microsoft.com/office/officeart/2005/8/layout/list1"/>
    <dgm:cxn modelId="{D97CA5F2-F7BD-482F-B1B4-D81B9752BB88}" type="presParOf" srcId="{312DD8F6-53EF-4D26-9D45-5DEEBEFD1CF5}" destId="{BAA481BC-A327-4E57-BE78-022D64407ACB}" srcOrd="10" destOrd="0" presId="urn:microsoft.com/office/officeart/2005/8/layout/list1"/>
    <dgm:cxn modelId="{5556C21F-ED48-4DFA-B42E-06D3386EA6E9}" type="presParOf" srcId="{312DD8F6-53EF-4D26-9D45-5DEEBEFD1CF5}" destId="{E296B13C-C92B-4AEB-B4E8-D01574BE1CF7}" srcOrd="11" destOrd="0" presId="urn:microsoft.com/office/officeart/2005/8/layout/list1"/>
    <dgm:cxn modelId="{E8C775BA-33AE-4177-8B54-7EC1BF856F6D}" type="presParOf" srcId="{312DD8F6-53EF-4D26-9D45-5DEEBEFD1CF5}" destId="{40DE3A6F-A52C-45C5-B23B-4E74985E4314}" srcOrd="12" destOrd="0" presId="urn:microsoft.com/office/officeart/2005/8/layout/list1"/>
    <dgm:cxn modelId="{F0FE6C28-3BF8-4043-990C-6FAF6054E3E5}" type="presParOf" srcId="{40DE3A6F-A52C-45C5-B23B-4E74985E4314}" destId="{1632507C-9172-4ADB-87BD-025B55DE8833}" srcOrd="0" destOrd="0" presId="urn:microsoft.com/office/officeart/2005/8/layout/list1"/>
    <dgm:cxn modelId="{1AD4511C-0591-4940-B8B9-F80F66F7D88D}" type="presParOf" srcId="{40DE3A6F-A52C-45C5-B23B-4E74985E4314}" destId="{BAC5ED4C-2BB9-4949-A884-FCD8DEDF9A87}" srcOrd="1" destOrd="0" presId="urn:microsoft.com/office/officeart/2005/8/layout/list1"/>
    <dgm:cxn modelId="{48FDD838-6C62-40D3-B003-689009F87165}" type="presParOf" srcId="{312DD8F6-53EF-4D26-9D45-5DEEBEFD1CF5}" destId="{23A8A0E0-EA57-478B-828B-07880D4FC917}" srcOrd="13" destOrd="0" presId="urn:microsoft.com/office/officeart/2005/8/layout/list1"/>
    <dgm:cxn modelId="{C356F3E3-4CF1-4ED0-9F2C-1B702706C845}" type="presParOf" srcId="{312DD8F6-53EF-4D26-9D45-5DEEBEFD1CF5}" destId="{1548B103-D21D-4C0D-8E5E-B68B7DAA4CB0}" srcOrd="14" destOrd="0" presId="urn:microsoft.com/office/officeart/2005/8/layout/list1"/>
    <dgm:cxn modelId="{13CEE593-EDBA-49C8-A164-49265943FA87}" type="presParOf" srcId="{312DD8F6-53EF-4D26-9D45-5DEEBEFD1CF5}" destId="{11B71231-D622-4E8B-8D71-F476135539AC}" srcOrd="15" destOrd="0" presId="urn:microsoft.com/office/officeart/2005/8/layout/list1"/>
    <dgm:cxn modelId="{66028643-1178-48CB-84D7-2822A40A8786}" type="presParOf" srcId="{312DD8F6-53EF-4D26-9D45-5DEEBEFD1CF5}" destId="{13518A9B-E84E-42C3-B8DC-DCD75D819DE6}" srcOrd="16" destOrd="0" presId="urn:microsoft.com/office/officeart/2005/8/layout/list1"/>
    <dgm:cxn modelId="{9989ADF3-4D48-42DE-9B60-D942BFB9E5BA}" type="presParOf" srcId="{13518A9B-E84E-42C3-B8DC-DCD75D819DE6}" destId="{CB087AFD-59BC-40A8-96CF-EA8274F65080}" srcOrd="0" destOrd="0" presId="urn:microsoft.com/office/officeart/2005/8/layout/list1"/>
    <dgm:cxn modelId="{2A428C16-F35B-4650-9AB2-30484583ED46}" type="presParOf" srcId="{13518A9B-E84E-42C3-B8DC-DCD75D819DE6}" destId="{ADE7CCF2-155C-439D-82DA-EF60690DB982}" srcOrd="1" destOrd="0" presId="urn:microsoft.com/office/officeart/2005/8/layout/list1"/>
    <dgm:cxn modelId="{3E34E3A7-A25F-4F98-BF9A-317C2C6E0F77}" type="presParOf" srcId="{312DD8F6-53EF-4D26-9D45-5DEEBEFD1CF5}" destId="{3CF75D02-8B5D-4E9B-A939-9DC0034894B5}" srcOrd="17" destOrd="0" presId="urn:microsoft.com/office/officeart/2005/8/layout/list1"/>
    <dgm:cxn modelId="{885445CC-E148-4A31-8DCA-282423BDC9F8}" type="presParOf" srcId="{312DD8F6-53EF-4D26-9D45-5DEEBEFD1CF5}" destId="{4033B975-9439-4B0A-8CE2-353CA6046695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347B1-7D80-4202-80CA-DE199583C68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8D996B-E3FB-430C-BAFA-6AB1533BDB3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66"/>
              </a:solidFill>
            </a:rPr>
            <a:t>1</a:t>
          </a:r>
          <a:endParaRPr lang="ru-RU" sz="4000" b="1" dirty="0">
            <a:solidFill>
              <a:srgbClr val="000066"/>
            </a:solidFill>
          </a:endParaRPr>
        </a:p>
      </dgm:t>
    </dgm:pt>
    <dgm:pt modelId="{2D90C315-1856-4622-8A4F-78E1F2C8AD24}" type="parTrans" cxnId="{D463202A-C397-4DD5-A53F-955DB7AAB7CF}">
      <dgm:prSet/>
      <dgm:spPr/>
      <dgm:t>
        <a:bodyPr/>
        <a:lstStyle/>
        <a:p>
          <a:endParaRPr lang="ru-RU"/>
        </a:p>
      </dgm:t>
    </dgm:pt>
    <dgm:pt modelId="{C3E68B50-E885-4C43-900A-4B8299CA2963}" type="sibTrans" cxnId="{D463202A-C397-4DD5-A53F-955DB7AAB7CF}">
      <dgm:prSet/>
      <dgm:spPr/>
      <dgm:t>
        <a:bodyPr/>
        <a:lstStyle/>
        <a:p>
          <a:endParaRPr lang="ru-RU"/>
        </a:p>
      </dgm:t>
    </dgm:pt>
    <dgm:pt modelId="{70E0B924-E166-4304-BBE7-DB49358A2BC1}">
      <dgm:prSet phldrT="[Текст]" custT="1"/>
      <dgm:spPr/>
      <dgm:t>
        <a:bodyPr/>
        <a:lstStyle/>
        <a:p>
          <a:pPr algn="just"/>
          <a:r>
            <a:rPr lang="ru-RU" sz="2400" b="1" dirty="0" smtClean="0">
              <a:solidFill>
                <a:srgbClr val="660066"/>
              </a:solidFill>
            </a:rPr>
            <a:t>Совокупность  исследовательских</a:t>
          </a:r>
          <a:r>
            <a:rPr lang="en-US" sz="2400" b="1" dirty="0" smtClean="0">
              <a:solidFill>
                <a:srgbClr val="660066"/>
              </a:solidFill>
            </a:rPr>
            <a:t>,</a:t>
          </a:r>
          <a:r>
            <a:rPr lang="ru-RU" sz="2400" b="1" dirty="0" smtClean="0">
              <a:solidFill>
                <a:srgbClr val="660066"/>
              </a:solidFill>
            </a:rPr>
            <a:t> поисковых</a:t>
          </a:r>
          <a:r>
            <a:rPr lang="en-US" sz="2400" b="1" dirty="0" smtClean="0">
              <a:solidFill>
                <a:srgbClr val="660066"/>
              </a:solidFill>
            </a:rPr>
            <a:t>,</a:t>
          </a:r>
          <a:r>
            <a:rPr lang="ru-RU" sz="2400" b="1" dirty="0" smtClean="0">
              <a:solidFill>
                <a:srgbClr val="660066"/>
              </a:solidFill>
            </a:rPr>
            <a:t> проблемных методов</a:t>
          </a:r>
          <a:r>
            <a:rPr lang="en-US" sz="2400" b="1" dirty="0" smtClean="0">
              <a:solidFill>
                <a:srgbClr val="660066"/>
              </a:solidFill>
            </a:rPr>
            <a:t>,</a:t>
          </a:r>
          <a:r>
            <a:rPr lang="ru-RU" sz="2400" b="1" dirty="0" smtClean="0">
              <a:solidFill>
                <a:srgbClr val="660066"/>
              </a:solidFill>
            </a:rPr>
            <a:t> приемов</a:t>
          </a:r>
          <a:r>
            <a:rPr lang="en-US" sz="2400" b="1" dirty="0" smtClean="0">
              <a:solidFill>
                <a:srgbClr val="660066"/>
              </a:solidFill>
            </a:rPr>
            <a:t>,</a:t>
          </a:r>
          <a:r>
            <a:rPr lang="ru-RU" sz="2400" b="1" dirty="0" smtClean="0">
              <a:solidFill>
                <a:srgbClr val="660066"/>
              </a:solidFill>
            </a:rPr>
            <a:t> действий педагога в определенной последовательности для достижения поставленной задачи</a:t>
          </a:r>
          <a:r>
            <a:rPr lang="en-US" sz="2400" b="1" dirty="0" smtClean="0">
              <a:solidFill>
                <a:srgbClr val="660066"/>
              </a:solidFill>
            </a:rPr>
            <a:t>,</a:t>
          </a:r>
          <a:r>
            <a:rPr lang="ru-RU" sz="2400" b="1" dirty="0" smtClean="0">
              <a:solidFill>
                <a:srgbClr val="660066"/>
              </a:solidFill>
            </a:rPr>
            <a:t>оформленной в виде конечного продукта</a:t>
          </a:r>
          <a:endParaRPr lang="ru-RU" sz="2400" dirty="0"/>
        </a:p>
      </dgm:t>
    </dgm:pt>
    <dgm:pt modelId="{28C7996A-1717-482E-89D0-9E839AAD072A}" type="parTrans" cxnId="{8512A636-E531-4C03-B01C-2623D873E128}">
      <dgm:prSet/>
      <dgm:spPr/>
      <dgm:t>
        <a:bodyPr/>
        <a:lstStyle/>
        <a:p>
          <a:endParaRPr lang="ru-RU"/>
        </a:p>
      </dgm:t>
    </dgm:pt>
    <dgm:pt modelId="{C2479985-CDC8-4E29-A555-B0A943EFE810}" type="sibTrans" cxnId="{8512A636-E531-4C03-B01C-2623D873E128}">
      <dgm:prSet/>
      <dgm:spPr/>
      <dgm:t>
        <a:bodyPr/>
        <a:lstStyle/>
        <a:p>
          <a:endParaRPr lang="ru-RU"/>
        </a:p>
      </dgm:t>
    </dgm:pt>
    <dgm:pt modelId="{55EF33A7-4C7C-43B9-9219-390600D1D11E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66"/>
              </a:solidFill>
            </a:rPr>
            <a:t>2</a:t>
          </a:r>
          <a:endParaRPr lang="ru-RU" sz="4000" b="1" dirty="0">
            <a:solidFill>
              <a:srgbClr val="000066"/>
            </a:solidFill>
          </a:endParaRPr>
        </a:p>
      </dgm:t>
    </dgm:pt>
    <dgm:pt modelId="{1E74A429-1892-488A-AC1E-5BEC62CAFE33}" type="parTrans" cxnId="{DAD1A8C8-DF39-48A0-8D48-243958A67AD4}">
      <dgm:prSet/>
      <dgm:spPr/>
      <dgm:t>
        <a:bodyPr/>
        <a:lstStyle/>
        <a:p>
          <a:endParaRPr lang="ru-RU"/>
        </a:p>
      </dgm:t>
    </dgm:pt>
    <dgm:pt modelId="{38949F22-8FFB-4D91-9106-7B1514B99D5F}" type="sibTrans" cxnId="{DAD1A8C8-DF39-48A0-8D48-243958A67AD4}">
      <dgm:prSet/>
      <dgm:spPr/>
      <dgm:t>
        <a:bodyPr/>
        <a:lstStyle/>
        <a:p>
          <a:endParaRPr lang="ru-RU"/>
        </a:p>
      </dgm:t>
    </dgm:pt>
    <dgm:pt modelId="{911CE419-A5EE-4A2A-B02B-8937D745F04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000099"/>
              </a:solidFill>
            </a:rPr>
            <a:t>Сотрудничество</a:t>
          </a:r>
          <a:r>
            <a:rPr lang="en-US" b="1" dirty="0" smtClean="0">
              <a:solidFill>
                <a:srgbClr val="000099"/>
              </a:solidFill>
            </a:rPr>
            <a:t>,</a:t>
          </a:r>
          <a:r>
            <a:rPr lang="ru-RU" b="1" dirty="0" smtClean="0">
              <a:solidFill>
                <a:srgbClr val="000099"/>
              </a:solidFill>
            </a:rPr>
            <a:t> в которое вовлекаются дети</a:t>
          </a:r>
          <a:r>
            <a:rPr lang="en-US" b="1" dirty="0" smtClean="0">
              <a:solidFill>
                <a:srgbClr val="000099"/>
              </a:solidFill>
            </a:rPr>
            <a:t>,</a:t>
          </a:r>
          <a:r>
            <a:rPr lang="ru-RU" b="1" dirty="0" smtClean="0">
              <a:solidFill>
                <a:srgbClr val="000099"/>
              </a:solidFill>
            </a:rPr>
            <a:t> педагог и родители</a:t>
          </a:r>
          <a:endParaRPr lang="ru-RU" dirty="0"/>
        </a:p>
      </dgm:t>
    </dgm:pt>
    <dgm:pt modelId="{20922146-61FF-49F3-B56F-E795ADC8EB22}" type="parTrans" cxnId="{3C1BCADD-55F5-482F-B223-F5D466051EC5}">
      <dgm:prSet/>
      <dgm:spPr/>
      <dgm:t>
        <a:bodyPr/>
        <a:lstStyle/>
        <a:p>
          <a:endParaRPr lang="ru-RU"/>
        </a:p>
      </dgm:t>
    </dgm:pt>
    <dgm:pt modelId="{CFD8C5F4-642F-4BB5-852D-B2D81567E48C}" type="sibTrans" cxnId="{3C1BCADD-55F5-482F-B223-F5D466051EC5}">
      <dgm:prSet/>
      <dgm:spPr/>
      <dgm:t>
        <a:bodyPr/>
        <a:lstStyle/>
        <a:p>
          <a:endParaRPr lang="ru-RU"/>
        </a:p>
      </dgm:t>
    </dgm:pt>
    <dgm:pt modelId="{6ADC9369-952F-4FD3-94AF-37F7ABAA964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66"/>
              </a:solidFill>
            </a:rPr>
            <a:t>3</a:t>
          </a:r>
          <a:endParaRPr lang="ru-RU" sz="4000" b="1" dirty="0">
            <a:solidFill>
              <a:srgbClr val="000066"/>
            </a:solidFill>
          </a:endParaRPr>
        </a:p>
      </dgm:t>
    </dgm:pt>
    <dgm:pt modelId="{CAFFDB3C-457B-4A4D-AA8D-925328FD5949}" type="parTrans" cxnId="{ACF5FA2B-AE33-47E1-94B4-60EDF9B646CD}">
      <dgm:prSet/>
      <dgm:spPr/>
      <dgm:t>
        <a:bodyPr/>
        <a:lstStyle/>
        <a:p>
          <a:endParaRPr lang="ru-RU"/>
        </a:p>
      </dgm:t>
    </dgm:pt>
    <dgm:pt modelId="{C6A3FEC6-176D-4940-965C-7A973E89BD7A}" type="sibTrans" cxnId="{ACF5FA2B-AE33-47E1-94B4-60EDF9B646CD}">
      <dgm:prSet/>
      <dgm:spPr/>
      <dgm:t>
        <a:bodyPr/>
        <a:lstStyle/>
        <a:p>
          <a:endParaRPr lang="ru-RU"/>
        </a:p>
      </dgm:t>
    </dgm:pt>
    <dgm:pt modelId="{529BF918-194A-4A36-977A-BD3643D8099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Деятельность</a:t>
          </a:r>
          <a:r>
            <a:rPr lang="en-US" b="1" dirty="0" smtClean="0">
              <a:solidFill>
                <a:srgbClr val="003300"/>
              </a:solidFill>
            </a:rPr>
            <a:t>,</a:t>
          </a:r>
          <a:r>
            <a:rPr lang="ru-RU" b="1" dirty="0" smtClean="0">
              <a:solidFill>
                <a:srgbClr val="003300"/>
              </a:solidFill>
            </a:rPr>
            <a:t> предполагающая  решение какой-либо проблемы и получение результата</a:t>
          </a:r>
          <a:endParaRPr lang="ru-RU" dirty="0"/>
        </a:p>
      </dgm:t>
    </dgm:pt>
    <dgm:pt modelId="{41647FAF-5943-411E-AC1E-13170AE148AC}" type="parTrans" cxnId="{99FFBCE6-7454-4626-8835-D0E93BA2701F}">
      <dgm:prSet/>
      <dgm:spPr/>
      <dgm:t>
        <a:bodyPr/>
        <a:lstStyle/>
        <a:p>
          <a:endParaRPr lang="ru-RU"/>
        </a:p>
      </dgm:t>
    </dgm:pt>
    <dgm:pt modelId="{AD051260-9F08-49D3-9E02-8EBED41F055D}" type="sibTrans" cxnId="{99FFBCE6-7454-4626-8835-D0E93BA2701F}">
      <dgm:prSet/>
      <dgm:spPr/>
      <dgm:t>
        <a:bodyPr/>
        <a:lstStyle/>
        <a:p>
          <a:endParaRPr lang="ru-RU"/>
        </a:p>
      </dgm:t>
    </dgm:pt>
    <dgm:pt modelId="{344BCF21-D28C-4FF0-B881-407706CFF21A}" type="pres">
      <dgm:prSet presAssocID="{3A3347B1-7D80-4202-80CA-DE199583C683}" presName="linearFlow" presStyleCnt="0">
        <dgm:presLayoutVars>
          <dgm:dir/>
          <dgm:animLvl val="lvl"/>
          <dgm:resizeHandles val="exact"/>
        </dgm:presLayoutVars>
      </dgm:prSet>
      <dgm:spPr/>
    </dgm:pt>
    <dgm:pt modelId="{2445BF33-F519-49AB-A947-BB830395FAD2}" type="pres">
      <dgm:prSet presAssocID="{2F8D996B-E3FB-430C-BAFA-6AB1533BDB37}" presName="composite" presStyleCnt="0"/>
      <dgm:spPr/>
    </dgm:pt>
    <dgm:pt modelId="{66BBFCE0-A005-497F-9DBD-7DEE467F6ADB}" type="pres">
      <dgm:prSet presAssocID="{2F8D996B-E3FB-430C-BAFA-6AB1533BDB37}" presName="parentText" presStyleLbl="alignNode1" presStyleIdx="0" presStyleCnt="3" custLinFactNeighborX="3286" custLinFactNeighborY="-13761">
        <dgm:presLayoutVars>
          <dgm:chMax val="1"/>
          <dgm:bulletEnabled val="1"/>
        </dgm:presLayoutVars>
      </dgm:prSet>
      <dgm:spPr/>
    </dgm:pt>
    <dgm:pt modelId="{516CA255-EB5D-4B7F-B7F9-1742129AA00F}" type="pres">
      <dgm:prSet presAssocID="{2F8D996B-E3FB-430C-BAFA-6AB1533BDB37}" presName="descendantText" presStyleLbl="alignAcc1" presStyleIdx="0" presStyleCnt="3" custScaleY="19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E62FF-9A3E-47F3-8459-6E15278BA437}" type="pres">
      <dgm:prSet presAssocID="{C3E68B50-E885-4C43-900A-4B8299CA2963}" presName="sp" presStyleCnt="0"/>
      <dgm:spPr/>
    </dgm:pt>
    <dgm:pt modelId="{97B08168-BD26-4930-9D58-06101EB9BFD5}" type="pres">
      <dgm:prSet presAssocID="{55EF33A7-4C7C-43B9-9219-390600D1D11E}" presName="composite" presStyleCnt="0"/>
      <dgm:spPr/>
    </dgm:pt>
    <dgm:pt modelId="{920ED2C8-E8BC-4E4C-9155-B6C79DED98CF}" type="pres">
      <dgm:prSet presAssocID="{55EF33A7-4C7C-43B9-9219-390600D1D11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E32C98D-2A63-455B-A15F-4EC2D68EF84C}" type="pres">
      <dgm:prSet presAssocID="{55EF33A7-4C7C-43B9-9219-390600D1D11E}" presName="descendantText" presStyleLbl="alignAcc1" presStyleIdx="1" presStyleCnt="3" custLinFactNeighborX="419" custLinFactNeighborY="2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31951-4777-4E31-918B-C83469DF97AD}" type="pres">
      <dgm:prSet presAssocID="{38949F22-8FFB-4D91-9106-7B1514B99D5F}" presName="sp" presStyleCnt="0"/>
      <dgm:spPr/>
    </dgm:pt>
    <dgm:pt modelId="{351F132F-944E-4918-9700-9BDBF603F5B6}" type="pres">
      <dgm:prSet presAssocID="{6ADC9369-952F-4FD3-94AF-37F7ABAA964B}" presName="composite" presStyleCnt="0"/>
      <dgm:spPr/>
    </dgm:pt>
    <dgm:pt modelId="{ECDE928B-A12E-424A-8716-7B31BB25F46D}" type="pres">
      <dgm:prSet presAssocID="{6ADC9369-952F-4FD3-94AF-37F7ABAA964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F015002-D346-40A6-B4A0-972D63AC7633}" type="pres">
      <dgm:prSet presAssocID="{6ADC9369-952F-4FD3-94AF-37F7ABAA964B}" presName="descendantText" presStyleLbl="alignAcc1" presStyleIdx="2" presStyleCnt="3" custLinFactNeighborX="419" custLinFactNeighborY="20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5FA2B-AE33-47E1-94B4-60EDF9B646CD}" srcId="{3A3347B1-7D80-4202-80CA-DE199583C683}" destId="{6ADC9369-952F-4FD3-94AF-37F7ABAA964B}" srcOrd="2" destOrd="0" parTransId="{CAFFDB3C-457B-4A4D-AA8D-925328FD5949}" sibTransId="{C6A3FEC6-176D-4940-965C-7A973E89BD7A}"/>
    <dgm:cxn modelId="{42F036B4-A5F1-4E89-AFC8-AFE0B785C364}" type="presOf" srcId="{70E0B924-E166-4304-BBE7-DB49358A2BC1}" destId="{516CA255-EB5D-4B7F-B7F9-1742129AA00F}" srcOrd="0" destOrd="0" presId="urn:microsoft.com/office/officeart/2005/8/layout/chevron2"/>
    <dgm:cxn modelId="{14133235-2399-47FC-AF69-34AB6695A55A}" type="presOf" srcId="{2F8D996B-E3FB-430C-BAFA-6AB1533BDB37}" destId="{66BBFCE0-A005-497F-9DBD-7DEE467F6ADB}" srcOrd="0" destOrd="0" presId="urn:microsoft.com/office/officeart/2005/8/layout/chevron2"/>
    <dgm:cxn modelId="{3C1BCADD-55F5-482F-B223-F5D466051EC5}" srcId="{55EF33A7-4C7C-43B9-9219-390600D1D11E}" destId="{911CE419-A5EE-4A2A-B02B-8937D745F04B}" srcOrd="0" destOrd="0" parTransId="{20922146-61FF-49F3-B56F-E795ADC8EB22}" sibTransId="{CFD8C5F4-642F-4BB5-852D-B2D81567E48C}"/>
    <dgm:cxn modelId="{C469D6A4-AA65-4BB7-AA63-E22E7286244A}" type="presOf" srcId="{3A3347B1-7D80-4202-80CA-DE199583C683}" destId="{344BCF21-D28C-4FF0-B881-407706CFF21A}" srcOrd="0" destOrd="0" presId="urn:microsoft.com/office/officeart/2005/8/layout/chevron2"/>
    <dgm:cxn modelId="{DAD1A8C8-DF39-48A0-8D48-243958A67AD4}" srcId="{3A3347B1-7D80-4202-80CA-DE199583C683}" destId="{55EF33A7-4C7C-43B9-9219-390600D1D11E}" srcOrd="1" destOrd="0" parTransId="{1E74A429-1892-488A-AC1E-5BEC62CAFE33}" sibTransId="{38949F22-8FFB-4D91-9106-7B1514B99D5F}"/>
    <dgm:cxn modelId="{D463202A-C397-4DD5-A53F-955DB7AAB7CF}" srcId="{3A3347B1-7D80-4202-80CA-DE199583C683}" destId="{2F8D996B-E3FB-430C-BAFA-6AB1533BDB37}" srcOrd="0" destOrd="0" parTransId="{2D90C315-1856-4622-8A4F-78E1F2C8AD24}" sibTransId="{C3E68B50-E885-4C43-900A-4B8299CA2963}"/>
    <dgm:cxn modelId="{8512A636-E531-4C03-B01C-2623D873E128}" srcId="{2F8D996B-E3FB-430C-BAFA-6AB1533BDB37}" destId="{70E0B924-E166-4304-BBE7-DB49358A2BC1}" srcOrd="0" destOrd="0" parTransId="{28C7996A-1717-482E-89D0-9E839AAD072A}" sibTransId="{C2479985-CDC8-4E29-A555-B0A943EFE810}"/>
    <dgm:cxn modelId="{B7ED04A5-A720-42F8-AB34-8FFD1D2651C7}" type="presOf" srcId="{911CE419-A5EE-4A2A-B02B-8937D745F04B}" destId="{DE32C98D-2A63-455B-A15F-4EC2D68EF84C}" srcOrd="0" destOrd="0" presId="urn:microsoft.com/office/officeart/2005/8/layout/chevron2"/>
    <dgm:cxn modelId="{116C2E4F-3AE2-46D7-B669-46A37114DB93}" type="presOf" srcId="{529BF918-194A-4A36-977A-BD3643D8099F}" destId="{1F015002-D346-40A6-B4A0-972D63AC7633}" srcOrd="0" destOrd="0" presId="urn:microsoft.com/office/officeart/2005/8/layout/chevron2"/>
    <dgm:cxn modelId="{36FE2B35-06FE-4347-98CD-FCDCFA307E4E}" type="presOf" srcId="{55EF33A7-4C7C-43B9-9219-390600D1D11E}" destId="{920ED2C8-E8BC-4E4C-9155-B6C79DED98CF}" srcOrd="0" destOrd="0" presId="urn:microsoft.com/office/officeart/2005/8/layout/chevron2"/>
    <dgm:cxn modelId="{25BDD160-8D80-46E5-9CCC-22BF8C4B4EE3}" type="presOf" srcId="{6ADC9369-952F-4FD3-94AF-37F7ABAA964B}" destId="{ECDE928B-A12E-424A-8716-7B31BB25F46D}" srcOrd="0" destOrd="0" presId="urn:microsoft.com/office/officeart/2005/8/layout/chevron2"/>
    <dgm:cxn modelId="{99FFBCE6-7454-4626-8835-D0E93BA2701F}" srcId="{6ADC9369-952F-4FD3-94AF-37F7ABAA964B}" destId="{529BF918-194A-4A36-977A-BD3643D8099F}" srcOrd="0" destOrd="0" parTransId="{41647FAF-5943-411E-AC1E-13170AE148AC}" sibTransId="{AD051260-9F08-49D3-9E02-8EBED41F055D}"/>
    <dgm:cxn modelId="{1C5E9BC7-7EFF-430E-B48E-505554FEDDCE}" type="presParOf" srcId="{344BCF21-D28C-4FF0-B881-407706CFF21A}" destId="{2445BF33-F519-49AB-A947-BB830395FAD2}" srcOrd="0" destOrd="0" presId="urn:microsoft.com/office/officeart/2005/8/layout/chevron2"/>
    <dgm:cxn modelId="{8128A969-9990-4A94-88D3-E507619B5DF6}" type="presParOf" srcId="{2445BF33-F519-49AB-A947-BB830395FAD2}" destId="{66BBFCE0-A005-497F-9DBD-7DEE467F6ADB}" srcOrd="0" destOrd="0" presId="urn:microsoft.com/office/officeart/2005/8/layout/chevron2"/>
    <dgm:cxn modelId="{30BFF198-8DF1-456A-8CD0-BF6302865A6A}" type="presParOf" srcId="{2445BF33-F519-49AB-A947-BB830395FAD2}" destId="{516CA255-EB5D-4B7F-B7F9-1742129AA00F}" srcOrd="1" destOrd="0" presId="urn:microsoft.com/office/officeart/2005/8/layout/chevron2"/>
    <dgm:cxn modelId="{07A84ADF-8886-4FA5-B039-1AA7CD8C8A26}" type="presParOf" srcId="{344BCF21-D28C-4FF0-B881-407706CFF21A}" destId="{DE8E62FF-9A3E-47F3-8459-6E15278BA437}" srcOrd="1" destOrd="0" presId="urn:microsoft.com/office/officeart/2005/8/layout/chevron2"/>
    <dgm:cxn modelId="{EBC029D0-400A-4497-9AAB-66C6B3F16D87}" type="presParOf" srcId="{344BCF21-D28C-4FF0-B881-407706CFF21A}" destId="{97B08168-BD26-4930-9D58-06101EB9BFD5}" srcOrd="2" destOrd="0" presId="urn:microsoft.com/office/officeart/2005/8/layout/chevron2"/>
    <dgm:cxn modelId="{81AE1E12-B2C4-4259-99AF-DEC37469A14B}" type="presParOf" srcId="{97B08168-BD26-4930-9D58-06101EB9BFD5}" destId="{920ED2C8-E8BC-4E4C-9155-B6C79DED98CF}" srcOrd="0" destOrd="0" presId="urn:microsoft.com/office/officeart/2005/8/layout/chevron2"/>
    <dgm:cxn modelId="{C017AE8E-3326-4E70-8966-A587BA810A04}" type="presParOf" srcId="{97B08168-BD26-4930-9D58-06101EB9BFD5}" destId="{DE32C98D-2A63-455B-A15F-4EC2D68EF84C}" srcOrd="1" destOrd="0" presId="urn:microsoft.com/office/officeart/2005/8/layout/chevron2"/>
    <dgm:cxn modelId="{D066B2A0-1E84-4A91-B097-1F38F25D9C08}" type="presParOf" srcId="{344BCF21-D28C-4FF0-B881-407706CFF21A}" destId="{E1931951-4777-4E31-918B-C83469DF97AD}" srcOrd="3" destOrd="0" presId="urn:microsoft.com/office/officeart/2005/8/layout/chevron2"/>
    <dgm:cxn modelId="{40CA5389-154E-4FB3-B534-74EB1D8339CE}" type="presParOf" srcId="{344BCF21-D28C-4FF0-B881-407706CFF21A}" destId="{351F132F-944E-4918-9700-9BDBF603F5B6}" srcOrd="4" destOrd="0" presId="urn:microsoft.com/office/officeart/2005/8/layout/chevron2"/>
    <dgm:cxn modelId="{CC434091-B6CC-4274-AE43-B3ED607174BE}" type="presParOf" srcId="{351F132F-944E-4918-9700-9BDBF603F5B6}" destId="{ECDE928B-A12E-424A-8716-7B31BB25F46D}" srcOrd="0" destOrd="0" presId="urn:microsoft.com/office/officeart/2005/8/layout/chevron2"/>
    <dgm:cxn modelId="{DDF7CA61-D7BA-46AA-8C6B-C2A70A7437CF}" type="presParOf" srcId="{351F132F-944E-4918-9700-9BDBF603F5B6}" destId="{1F015002-D346-40A6-B4A0-972D63AC7633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F5EA5-5622-4152-93AC-C71E90C250F8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5AFF1A-5CDE-4DC4-98F4-7DA68774691F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3500" b="1" dirty="0" smtClean="0">
              <a:solidFill>
                <a:srgbClr val="000066"/>
              </a:solidFill>
              <a:effectLst/>
            </a:rPr>
            <a:t>Нормативные</a:t>
          </a:r>
          <a:endParaRPr lang="ru-RU" sz="3500" b="1" dirty="0">
            <a:solidFill>
              <a:srgbClr val="000066"/>
            </a:solidFill>
            <a:effectLst/>
          </a:endParaRPr>
        </a:p>
      </dgm:t>
    </dgm:pt>
    <dgm:pt modelId="{DB225D59-0BDC-4797-AC76-F4822B018B27}" type="parTrans" cxnId="{62F71726-8DBB-41F9-A495-22942CBABB25}">
      <dgm:prSet/>
      <dgm:spPr/>
      <dgm:t>
        <a:bodyPr/>
        <a:lstStyle/>
        <a:p>
          <a:endParaRPr lang="ru-RU"/>
        </a:p>
      </dgm:t>
    </dgm:pt>
    <dgm:pt modelId="{82B0F1F2-D1BE-445B-91BB-7DB3AA779657}" type="sibTrans" cxnId="{62F71726-8DBB-41F9-A495-22942CBABB25}">
      <dgm:prSet/>
      <dgm:spPr/>
      <dgm:t>
        <a:bodyPr/>
        <a:lstStyle/>
        <a:p>
          <a:endParaRPr lang="ru-RU"/>
        </a:p>
      </dgm:t>
    </dgm:pt>
    <dgm:pt modelId="{7FC6E76B-5AF9-4FC5-8CCF-A6648338936D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3500" b="1" dirty="0" err="1" smtClean="0">
              <a:solidFill>
                <a:srgbClr val="000066"/>
              </a:solidFill>
            </a:rPr>
            <a:t>Исследовательско-творческие</a:t>
          </a:r>
          <a:endParaRPr lang="ru-RU" sz="3500" b="1" dirty="0">
            <a:solidFill>
              <a:srgbClr val="000066"/>
            </a:solidFill>
          </a:endParaRPr>
        </a:p>
      </dgm:t>
    </dgm:pt>
    <dgm:pt modelId="{2F8B3E19-9871-4A97-BEEF-3CFD672B306A}" type="parTrans" cxnId="{803BDDD9-4CE2-498B-9BA4-DCC4F160E19A}">
      <dgm:prSet/>
      <dgm:spPr/>
      <dgm:t>
        <a:bodyPr/>
        <a:lstStyle/>
        <a:p>
          <a:endParaRPr lang="ru-RU"/>
        </a:p>
      </dgm:t>
    </dgm:pt>
    <dgm:pt modelId="{5C595798-B271-4D62-B56F-D4DBB3EA8E65}" type="sibTrans" cxnId="{803BDDD9-4CE2-498B-9BA4-DCC4F160E19A}">
      <dgm:prSet/>
      <dgm:spPr/>
      <dgm:t>
        <a:bodyPr/>
        <a:lstStyle/>
        <a:p>
          <a:endParaRPr lang="ru-RU"/>
        </a:p>
      </dgm:t>
    </dgm:pt>
    <dgm:pt modelId="{C0E7C624-6F1B-4BD4-BAAC-E2E10B3BC74B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3500" b="1" dirty="0" err="1" smtClean="0">
              <a:solidFill>
                <a:srgbClr val="000066"/>
              </a:solidFill>
            </a:rPr>
            <a:t>Ролево-игровые</a:t>
          </a:r>
          <a:endParaRPr lang="ru-RU" sz="3500" b="1" dirty="0">
            <a:solidFill>
              <a:srgbClr val="000066"/>
            </a:solidFill>
          </a:endParaRPr>
        </a:p>
      </dgm:t>
    </dgm:pt>
    <dgm:pt modelId="{FA7E9169-4043-4BFF-8A28-7A69037700E6}" type="parTrans" cxnId="{DF5CA058-AB35-45AB-9058-61F37D3393BF}">
      <dgm:prSet/>
      <dgm:spPr/>
      <dgm:t>
        <a:bodyPr/>
        <a:lstStyle/>
        <a:p>
          <a:endParaRPr lang="ru-RU"/>
        </a:p>
      </dgm:t>
    </dgm:pt>
    <dgm:pt modelId="{47FF7677-6263-4D42-8E0C-6184AA9E7ACE}" type="sibTrans" cxnId="{DF5CA058-AB35-45AB-9058-61F37D3393BF}">
      <dgm:prSet/>
      <dgm:spPr/>
      <dgm:t>
        <a:bodyPr/>
        <a:lstStyle/>
        <a:p>
          <a:endParaRPr lang="ru-RU"/>
        </a:p>
      </dgm:t>
    </dgm:pt>
    <dgm:pt modelId="{E55444C0-C665-47D1-A5F2-E8891F18E005}">
      <dgm:prSet phldrT="[Текст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r>
            <a:rPr lang="ru-RU" sz="3500" b="1" dirty="0" smtClean="0">
              <a:solidFill>
                <a:srgbClr val="000066"/>
              </a:solidFill>
            </a:rPr>
            <a:t>Творческие</a:t>
          </a:r>
          <a:endParaRPr lang="ru-RU" sz="3500" b="1" dirty="0">
            <a:solidFill>
              <a:srgbClr val="000066"/>
            </a:solidFill>
          </a:endParaRPr>
        </a:p>
      </dgm:t>
    </dgm:pt>
    <dgm:pt modelId="{186AC015-B609-49E0-B0AD-A4F7E5AF9C45}" type="parTrans" cxnId="{AD66D13A-E7C2-4AB8-8A36-A93A54E03433}">
      <dgm:prSet/>
      <dgm:spPr/>
      <dgm:t>
        <a:bodyPr/>
        <a:lstStyle/>
        <a:p>
          <a:endParaRPr lang="ru-RU"/>
        </a:p>
      </dgm:t>
    </dgm:pt>
    <dgm:pt modelId="{A18507AB-1A74-4BC1-94CB-7A3218F7C3DC}" type="sibTrans" cxnId="{AD66D13A-E7C2-4AB8-8A36-A93A54E03433}">
      <dgm:prSet/>
      <dgm:spPr/>
      <dgm:t>
        <a:bodyPr/>
        <a:lstStyle/>
        <a:p>
          <a:endParaRPr lang="ru-RU"/>
        </a:p>
      </dgm:t>
    </dgm:pt>
    <dgm:pt modelId="{835A5C2D-1E31-47EF-AAFF-B4FE36955615}" type="pres">
      <dgm:prSet presAssocID="{1B3F5EA5-5622-4152-93AC-C71E90C250F8}" presName="diagram" presStyleCnt="0">
        <dgm:presLayoutVars>
          <dgm:dir/>
          <dgm:resizeHandles val="exact"/>
        </dgm:presLayoutVars>
      </dgm:prSet>
      <dgm:spPr/>
    </dgm:pt>
    <dgm:pt modelId="{98A4EABE-6E7B-49B7-BA0B-DF4530BD85A1}" type="pres">
      <dgm:prSet presAssocID="{635AFF1A-5CDE-4DC4-98F4-7DA6877469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627D9-3C91-4A40-B5B6-5112F9B0D874}" type="pres">
      <dgm:prSet presAssocID="{82B0F1F2-D1BE-445B-91BB-7DB3AA779657}" presName="sibTrans" presStyleCnt="0"/>
      <dgm:spPr/>
    </dgm:pt>
    <dgm:pt modelId="{0F29392A-E640-4D76-8955-8D993CFD65F9}" type="pres">
      <dgm:prSet presAssocID="{7FC6E76B-5AF9-4FC5-8CCF-A6648338936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8CCCB-0633-4274-9B7F-9FE3E6834300}" type="pres">
      <dgm:prSet presAssocID="{5C595798-B271-4D62-B56F-D4DBB3EA8E65}" presName="sibTrans" presStyleCnt="0"/>
      <dgm:spPr/>
    </dgm:pt>
    <dgm:pt modelId="{7CACCA20-D349-4CF0-99B1-84C48A25354C}" type="pres">
      <dgm:prSet presAssocID="{C0E7C624-6F1B-4BD4-BAAC-E2E10B3BC7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F7FF3-FB4D-42C3-8B4D-45214664A7E3}" type="pres">
      <dgm:prSet presAssocID="{47FF7677-6263-4D42-8E0C-6184AA9E7ACE}" presName="sibTrans" presStyleCnt="0"/>
      <dgm:spPr/>
    </dgm:pt>
    <dgm:pt modelId="{87114BE5-DB23-459D-AD98-D779D46A14BD}" type="pres">
      <dgm:prSet presAssocID="{E55444C0-C665-47D1-A5F2-E8891F18E0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DD630-20AF-4ACA-A25A-97597E553F7C}" type="presOf" srcId="{C0E7C624-6F1B-4BD4-BAAC-E2E10B3BC74B}" destId="{7CACCA20-D349-4CF0-99B1-84C48A25354C}" srcOrd="0" destOrd="0" presId="urn:microsoft.com/office/officeart/2005/8/layout/default"/>
    <dgm:cxn modelId="{7AB6C418-EC01-437F-8694-61D7C10A4DE2}" type="presOf" srcId="{7FC6E76B-5AF9-4FC5-8CCF-A6648338936D}" destId="{0F29392A-E640-4D76-8955-8D993CFD65F9}" srcOrd="0" destOrd="0" presId="urn:microsoft.com/office/officeart/2005/8/layout/default"/>
    <dgm:cxn modelId="{703CCAFB-68D2-4F47-B1BC-338A841D14F8}" type="presOf" srcId="{E55444C0-C665-47D1-A5F2-E8891F18E005}" destId="{87114BE5-DB23-459D-AD98-D779D46A14BD}" srcOrd="0" destOrd="0" presId="urn:microsoft.com/office/officeart/2005/8/layout/default"/>
    <dgm:cxn modelId="{62F71726-8DBB-41F9-A495-22942CBABB25}" srcId="{1B3F5EA5-5622-4152-93AC-C71E90C250F8}" destId="{635AFF1A-5CDE-4DC4-98F4-7DA68774691F}" srcOrd="0" destOrd="0" parTransId="{DB225D59-0BDC-4797-AC76-F4822B018B27}" sibTransId="{82B0F1F2-D1BE-445B-91BB-7DB3AA779657}"/>
    <dgm:cxn modelId="{DF5CA058-AB35-45AB-9058-61F37D3393BF}" srcId="{1B3F5EA5-5622-4152-93AC-C71E90C250F8}" destId="{C0E7C624-6F1B-4BD4-BAAC-E2E10B3BC74B}" srcOrd="2" destOrd="0" parTransId="{FA7E9169-4043-4BFF-8A28-7A69037700E6}" sibTransId="{47FF7677-6263-4D42-8E0C-6184AA9E7ACE}"/>
    <dgm:cxn modelId="{803BDDD9-4CE2-498B-9BA4-DCC4F160E19A}" srcId="{1B3F5EA5-5622-4152-93AC-C71E90C250F8}" destId="{7FC6E76B-5AF9-4FC5-8CCF-A6648338936D}" srcOrd="1" destOrd="0" parTransId="{2F8B3E19-9871-4A97-BEEF-3CFD672B306A}" sibTransId="{5C595798-B271-4D62-B56F-D4DBB3EA8E65}"/>
    <dgm:cxn modelId="{AD66D13A-E7C2-4AB8-8A36-A93A54E03433}" srcId="{1B3F5EA5-5622-4152-93AC-C71E90C250F8}" destId="{E55444C0-C665-47D1-A5F2-E8891F18E005}" srcOrd="3" destOrd="0" parTransId="{186AC015-B609-49E0-B0AD-A4F7E5AF9C45}" sibTransId="{A18507AB-1A74-4BC1-94CB-7A3218F7C3DC}"/>
    <dgm:cxn modelId="{AE4AC97C-0147-4E3E-A282-D8627CD0D3D5}" type="presOf" srcId="{1B3F5EA5-5622-4152-93AC-C71E90C250F8}" destId="{835A5C2D-1E31-47EF-AAFF-B4FE36955615}" srcOrd="0" destOrd="0" presId="urn:microsoft.com/office/officeart/2005/8/layout/default"/>
    <dgm:cxn modelId="{D910F401-A1DD-49D2-B209-1BF602E9AED7}" type="presOf" srcId="{635AFF1A-5CDE-4DC4-98F4-7DA68774691F}" destId="{98A4EABE-6E7B-49B7-BA0B-DF4530BD85A1}" srcOrd="0" destOrd="0" presId="urn:microsoft.com/office/officeart/2005/8/layout/default"/>
    <dgm:cxn modelId="{35FB8597-0406-4C7F-BEE4-746F2A660369}" type="presParOf" srcId="{835A5C2D-1E31-47EF-AAFF-B4FE36955615}" destId="{98A4EABE-6E7B-49B7-BA0B-DF4530BD85A1}" srcOrd="0" destOrd="0" presId="urn:microsoft.com/office/officeart/2005/8/layout/default"/>
    <dgm:cxn modelId="{59C46836-34D2-4B11-B40E-BB2D7F26F496}" type="presParOf" srcId="{835A5C2D-1E31-47EF-AAFF-B4FE36955615}" destId="{94C627D9-3C91-4A40-B5B6-5112F9B0D874}" srcOrd="1" destOrd="0" presId="urn:microsoft.com/office/officeart/2005/8/layout/default"/>
    <dgm:cxn modelId="{B03EE7C7-D577-4DAF-B515-0891CC19DA44}" type="presParOf" srcId="{835A5C2D-1E31-47EF-AAFF-B4FE36955615}" destId="{0F29392A-E640-4D76-8955-8D993CFD65F9}" srcOrd="2" destOrd="0" presId="urn:microsoft.com/office/officeart/2005/8/layout/default"/>
    <dgm:cxn modelId="{D44782BF-A4A9-421B-998F-F666027C523C}" type="presParOf" srcId="{835A5C2D-1E31-47EF-AAFF-B4FE36955615}" destId="{0A08CCCB-0633-4274-9B7F-9FE3E6834300}" srcOrd="3" destOrd="0" presId="urn:microsoft.com/office/officeart/2005/8/layout/default"/>
    <dgm:cxn modelId="{6A6F714F-61FA-4A59-96A6-92E04D747E99}" type="presParOf" srcId="{835A5C2D-1E31-47EF-AAFF-B4FE36955615}" destId="{7CACCA20-D349-4CF0-99B1-84C48A25354C}" srcOrd="4" destOrd="0" presId="urn:microsoft.com/office/officeart/2005/8/layout/default"/>
    <dgm:cxn modelId="{F19C74F5-E22D-4026-877B-18F42BBBAA86}" type="presParOf" srcId="{835A5C2D-1E31-47EF-AAFF-B4FE36955615}" destId="{7AEF7FF3-FB4D-42C3-8B4D-45214664A7E3}" srcOrd="5" destOrd="0" presId="urn:microsoft.com/office/officeart/2005/8/layout/default"/>
    <dgm:cxn modelId="{9420E8F6-C88E-4740-8D76-3F29F368482D}" type="presParOf" srcId="{835A5C2D-1E31-47EF-AAFF-B4FE36955615}" destId="{87114BE5-DB23-459D-AD98-D779D46A14BD}" srcOrd="6" destOrd="0" presId="urn:microsoft.com/office/officeart/2005/8/layout/default"/>
  </dgm:cxnLst>
  <dgm:bg>
    <a:gradFill flip="none" rotWithShape="1"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  <a:tileRect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A173A-7D27-4483-9212-19C426763C8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1DE69-FD71-4F87-9DC0-4BA400C867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DE69-FD71-4F87-9DC0-4BA400C867F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Приветствуем участников команд!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оспитатель\Pictures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365104"/>
            <a:ext cx="374699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оспитатель\Pictures\imgpreview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24" r="6111"/>
          <a:stretch>
            <a:fillRect/>
          </a:stretch>
        </p:blipFill>
        <p:spPr bwMode="auto">
          <a:xfrm>
            <a:off x="285720" y="1142984"/>
            <a:ext cx="2357454" cy="2766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Воспитатель\Pictures\imgpreview (4).jpg"/>
          <p:cNvPicPr>
            <a:picLocks noChangeAspect="1" noChangeArrowheads="1"/>
          </p:cNvPicPr>
          <p:nvPr/>
        </p:nvPicPr>
        <p:blipFill>
          <a:blip r:embed="rId4" cstate="print"/>
          <a:srcRect r="13153"/>
          <a:stretch>
            <a:fillRect/>
          </a:stretch>
        </p:blipFill>
        <p:spPr bwMode="auto">
          <a:xfrm>
            <a:off x="5857884" y="1000108"/>
            <a:ext cx="2830020" cy="226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Воспитатель\Pictures\imgpreview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643050"/>
            <a:ext cx="266429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Воспитатель\Pictures\imgpreview (5).jpg"/>
          <p:cNvPicPr>
            <a:picLocks noChangeAspect="1" noChangeArrowheads="1"/>
          </p:cNvPicPr>
          <p:nvPr/>
        </p:nvPicPr>
        <p:blipFill>
          <a:blip r:embed="rId6" cstate="print"/>
          <a:srcRect l="9186" r="9978"/>
          <a:stretch>
            <a:fillRect/>
          </a:stretch>
        </p:blipFill>
        <p:spPr bwMode="auto">
          <a:xfrm>
            <a:off x="5643570" y="3714752"/>
            <a:ext cx="3143272" cy="277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  <a:effectLst/>
              </a:rPr>
              <a:t>Ролево</a:t>
            </a:r>
            <a:r>
              <a:rPr lang="ru-RU" dirty="0" smtClean="0">
                <a:solidFill>
                  <a:srgbClr val="000099"/>
                </a:solidFill>
                <a:effectLst/>
              </a:rPr>
              <a:t> - игровые</a:t>
            </a:r>
            <a:endParaRPr lang="ru-RU" dirty="0">
              <a:solidFill>
                <a:srgbClr val="000099"/>
              </a:solidFill>
              <a:effectLst/>
            </a:endParaRPr>
          </a:p>
        </p:txBody>
      </p:sp>
      <p:pic>
        <p:nvPicPr>
          <p:cNvPr id="4" name="Picture 2" descr="C:\Users\Воспитатель\Desktop\2013\театр\DSC00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936076" cy="295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Воспитатель\Desktop\2013\театр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967988" cy="2952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49702" y="1857364"/>
            <a:ext cx="4694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Участники </a:t>
            </a:r>
            <a:r>
              <a:rPr lang="ru-RU" sz="2800" b="1" dirty="0" smtClean="0">
                <a:solidFill>
                  <a:srgbClr val="000099"/>
                </a:solidFill>
              </a:rPr>
              <a:t>принимают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на </a:t>
            </a:r>
            <a:r>
              <a:rPr lang="ru-RU" sz="2800" b="1" dirty="0" smtClean="0">
                <a:solidFill>
                  <a:srgbClr val="000099"/>
                </a:solidFill>
              </a:rPr>
              <a:t>себя </a:t>
            </a:r>
            <a:r>
              <a:rPr lang="ru-RU" sz="2800" b="1" dirty="0" smtClean="0">
                <a:solidFill>
                  <a:srgbClr val="000099"/>
                </a:solidFill>
              </a:rPr>
              <a:t> определенные </a:t>
            </a:r>
            <a:r>
              <a:rPr lang="ru-RU" sz="2800" b="1" dirty="0" smtClean="0">
                <a:solidFill>
                  <a:srgbClr val="000099"/>
                </a:solidFill>
              </a:rPr>
              <a:t>роли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8"/>
            <a:ext cx="48127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Участники  </a:t>
            </a:r>
            <a:r>
              <a:rPr lang="ru-RU" sz="2800" b="1" dirty="0" smtClean="0">
                <a:solidFill>
                  <a:srgbClr val="000099"/>
                </a:solidFill>
              </a:rPr>
              <a:t>входят в образ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персонажей</a:t>
            </a:r>
            <a:r>
              <a:rPr lang="ru-RU" sz="2800" b="1" dirty="0" smtClean="0">
                <a:solidFill>
                  <a:srgbClr val="000099"/>
                </a:solidFill>
              </a:rPr>
              <a:t>, </a:t>
            </a:r>
            <a:r>
              <a:rPr lang="ru-RU" sz="2800" b="1" dirty="0" smtClean="0">
                <a:solidFill>
                  <a:srgbClr val="000099"/>
                </a:solidFill>
              </a:rPr>
              <a:t>обусловленные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характером </a:t>
            </a:r>
            <a:r>
              <a:rPr lang="ru-RU" sz="2800" b="1" dirty="0" smtClean="0">
                <a:solidFill>
                  <a:srgbClr val="000099"/>
                </a:solidFill>
              </a:rPr>
              <a:t>и </a:t>
            </a:r>
            <a:r>
              <a:rPr lang="ru-RU" sz="2800" b="1" dirty="0" smtClean="0">
                <a:solidFill>
                  <a:srgbClr val="000099"/>
                </a:solidFill>
              </a:rPr>
              <a:t>содержанием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проекта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99"/>
                </a:solidFill>
              </a:rPr>
              <a:t>                      Нормативные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Picture 2" descr="C:\Users\Воспитатель\Pictures\ъ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3786214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928802"/>
            <a:ext cx="5429288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Создание </a:t>
            </a:r>
            <a:r>
              <a:rPr lang="ru-RU" sz="3200" b="1" dirty="0" smtClean="0">
                <a:solidFill>
                  <a:srgbClr val="000099"/>
                </a:solidFill>
              </a:rPr>
              <a:t>новых </a:t>
            </a:r>
            <a:r>
              <a:rPr lang="ru-RU" sz="3200" b="1" dirty="0" smtClean="0">
                <a:solidFill>
                  <a:srgbClr val="000099"/>
                </a:solidFill>
              </a:rPr>
              <a:t>норм,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с</a:t>
            </a:r>
            <a:r>
              <a:rPr lang="ru-RU" sz="3200" b="1" dirty="0" smtClean="0">
                <a:solidFill>
                  <a:srgbClr val="000099"/>
                </a:solidFill>
              </a:rPr>
              <a:t>облюдению правил </a:t>
            </a:r>
            <a:r>
              <a:rPr lang="ru-RU" sz="3200" b="1" dirty="0" smtClean="0">
                <a:solidFill>
                  <a:srgbClr val="000099"/>
                </a:solidFill>
              </a:rPr>
              <a:t>в 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разных </a:t>
            </a:r>
            <a:r>
              <a:rPr lang="ru-RU" sz="3200" b="1" dirty="0" smtClean="0">
                <a:solidFill>
                  <a:srgbClr val="000099"/>
                </a:solidFill>
              </a:rPr>
              <a:t>нормативных 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ситуациях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Творческие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Picture 2" descr="C:\Users\Воспитатель\Pictures\imgpreview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244843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Воспитатель\Pictures\kid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400052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114298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Оформление результатов  в </a:t>
            </a:r>
            <a:r>
              <a:rPr lang="ru-RU" sz="3200" b="1" dirty="0" smtClean="0">
                <a:solidFill>
                  <a:srgbClr val="000099"/>
                </a:solidFill>
              </a:rPr>
              <a:t>виде детских выставок</a:t>
            </a:r>
            <a:r>
              <a:rPr lang="ru-RU" sz="3200" b="1" dirty="0" smtClean="0">
                <a:solidFill>
                  <a:srgbClr val="000099"/>
                </a:solidFill>
              </a:rPr>
              <a:t>,  </a:t>
            </a:r>
            <a:r>
              <a:rPr lang="ru-RU" sz="3200" b="1" dirty="0" smtClean="0">
                <a:solidFill>
                  <a:srgbClr val="000099"/>
                </a:solidFill>
              </a:rPr>
              <a:t>детского </a:t>
            </a:r>
            <a:r>
              <a:rPr lang="ru-RU" sz="3200" b="1" dirty="0" smtClean="0">
                <a:solidFill>
                  <a:srgbClr val="000099"/>
                </a:solidFill>
              </a:rPr>
              <a:t>дизайна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Этапы 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20" y="1000108"/>
          <a:ext cx="8572560" cy="5609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214"/>
                <a:gridCol w="4786346"/>
              </a:tblGrid>
              <a:tr h="5854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ЭТАПЫ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ДЕЙСТВИЯ</a:t>
                      </a:r>
                      <a:endParaRPr lang="ru-RU" sz="2800" b="1" dirty="0"/>
                    </a:p>
                  </a:txBody>
                  <a:tcPr/>
                </a:tc>
              </a:tr>
              <a:tr h="1551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Поисковый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1551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</a:rPr>
                        <a:t>Аналитический</a:t>
                      </a:r>
                      <a:endParaRPr lang="ru-RU" sz="2800" dirty="0" smtClean="0">
                        <a:solidFill>
                          <a:srgbClr val="000099"/>
                        </a:solidFill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/>
                    </a:p>
                  </a:txBody>
                  <a:tcPr/>
                </a:tc>
              </a:tr>
              <a:tr h="907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660033"/>
                          </a:solidFill>
                        </a:rPr>
                        <a:t>Практический</a:t>
                      </a:r>
                      <a:endParaRPr lang="ru-RU" sz="2800" dirty="0" smtClean="0">
                        <a:solidFill>
                          <a:srgbClr val="660033"/>
                        </a:solidFill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976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3300"/>
                          </a:solidFill>
                        </a:rPr>
                        <a:t>Презентационный</a:t>
                      </a:r>
                      <a:endParaRPr lang="ru-RU" sz="2800" dirty="0" smtClean="0">
                        <a:solidFill>
                          <a:srgbClr val="003300"/>
                        </a:solidFill>
                      </a:endParaRP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Этапы 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57235"/>
          <a:ext cx="8572560" cy="5572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980"/>
                <a:gridCol w="5753580"/>
              </a:tblGrid>
              <a:tr h="5854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ЭТАПЫ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ДЕЙСТВИЯ</a:t>
                      </a:r>
                      <a:endParaRPr lang="ru-RU" sz="2800" b="1" dirty="0"/>
                    </a:p>
                  </a:txBody>
                  <a:tcPr/>
                </a:tc>
              </a:tr>
              <a:tr h="1551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Поисковый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 Подбор  материала  для  родителей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Подбор  материала  по  проблеме  для  воспитателя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Обогащение  предметно-развивающей  среды</a:t>
                      </a:r>
                      <a:endParaRPr lang="ru-RU" sz="2000" b="1" dirty="0"/>
                    </a:p>
                  </a:txBody>
                  <a:tcPr/>
                </a:tc>
              </a:tr>
              <a:tr h="1551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Аналитический</a:t>
                      </a:r>
                      <a:endParaRPr lang="ru-RU" sz="2400" dirty="0" smtClean="0">
                        <a:solidFill>
                          <a:srgbClr val="000099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педагогом своих профессиональных возможностей и предполагаемых затруднений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интереса и уровня знаний детей по теме проекта</a:t>
                      </a:r>
                      <a:endParaRPr lang="ru-RU" sz="2000" b="1" dirty="0"/>
                    </a:p>
                  </a:txBody>
                  <a:tcPr/>
                </a:tc>
              </a:tr>
              <a:tr h="907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33"/>
                          </a:solidFill>
                        </a:rPr>
                        <a:t>Практический</a:t>
                      </a:r>
                      <a:endParaRPr lang="ru-RU" sz="2400" dirty="0" smtClean="0">
                        <a:solidFill>
                          <a:srgbClr val="660033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мероприятий  с  детьми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мероприятий  с  родителями</a:t>
                      </a:r>
                      <a:endParaRPr lang="ru-RU" sz="2000" b="1" dirty="0"/>
                    </a:p>
                  </a:txBody>
                  <a:tcPr/>
                </a:tc>
              </a:tr>
              <a:tr h="976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3300"/>
                          </a:solidFill>
                        </a:rPr>
                        <a:t>Презентационный</a:t>
                      </a:r>
                      <a:endParaRPr lang="ru-RU" sz="2400" dirty="0" smtClean="0">
                        <a:solidFill>
                          <a:srgbClr val="00330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 отчетной  работы  по  итогам  проекта:  праздников,  выставок  и  т.п.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Формы работы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8321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организация взаимодействия участников проекта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E:\КУРСЫ дистанционные\EXCEL\картинки\дети трое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l="69136"/>
          <a:stretch>
            <a:fillRect/>
          </a:stretch>
        </p:blipFill>
        <p:spPr bwMode="auto">
          <a:xfrm>
            <a:off x="6858016" y="2786058"/>
            <a:ext cx="2090832" cy="2357454"/>
          </a:xfrm>
          <a:prstGeom prst="rect">
            <a:avLst/>
          </a:prstGeom>
          <a:noFill/>
        </p:spPr>
      </p:pic>
      <p:pic>
        <p:nvPicPr>
          <p:cNvPr id="6" name="Picture 2" descr="E:\КУРСЫ дистанционные\EXCEL\картинки\дети трое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r="65432"/>
          <a:stretch>
            <a:fillRect/>
          </a:stretch>
        </p:blipFill>
        <p:spPr bwMode="auto">
          <a:xfrm>
            <a:off x="0" y="2214554"/>
            <a:ext cx="2428860" cy="2445167"/>
          </a:xfrm>
          <a:prstGeom prst="rect">
            <a:avLst/>
          </a:prstGeom>
          <a:noFill/>
        </p:spPr>
      </p:pic>
      <p:pic>
        <p:nvPicPr>
          <p:cNvPr id="7" name="Picture 2" descr="E:\КУРСЫ дистанционные\EXCEL\картинки\дети трое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 l="34568" r="29630"/>
          <a:stretch>
            <a:fillRect/>
          </a:stretch>
        </p:blipFill>
        <p:spPr bwMode="auto">
          <a:xfrm>
            <a:off x="2643174" y="4286256"/>
            <a:ext cx="2357454" cy="22914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1785926"/>
            <a:ext cx="6239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0066"/>
                </a:solidFill>
              </a:rPr>
              <a:t>Три  типа </a:t>
            </a:r>
            <a:r>
              <a:rPr lang="ru-RU" sz="2600" b="1" dirty="0" smtClean="0">
                <a:solidFill>
                  <a:srgbClr val="000066"/>
                </a:solidFill>
              </a:rPr>
              <a:t>форм воспитательной работы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643182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660033"/>
                </a:solidFill>
              </a:rPr>
              <a:t>Мероприятия</a:t>
            </a:r>
            <a:r>
              <a:rPr lang="ru-RU" sz="2800" b="1" i="1" dirty="0" smtClean="0">
                <a:solidFill>
                  <a:srgbClr val="660033"/>
                </a:solidFill>
              </a:rPr>
              <a:t> </a:t>
            </a:r>
            <a:endParaRPr lang="ru-RU" sz="2800" b="1" i="1" dirty="0">
              <a:solidFill>
                <a:srgbClr val="66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071942"/>
            <a:ext cx="97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</a:rPr>
              <a:t>Д</a:t>
            </a:r>
            <a:r>
              <a:rPr lang="ru-RU" sz="2800" b="1" i="1" dirty="0" smtClean="0">
                <a:solidFill>
                  <a:srgbClr val="003300"/>
                </a:solidFill>
              </a:rPr>
              <a:t>ела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621508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521495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663300"/>
                </a:solidFill>
              </a:rPr>
              <a:t>Игры </a:t>
            </a:r>
            <a:endParaRPr lang="ru-RU" sz="28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Главное -чтобы костюмчик сидел!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Воспитатель\Pictures\imgpreview (1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000504"/>
            <a:ext cx="2143140" cy="2143140"/>
          </a:xfrm>
          <a:prstGeom prst="rect">
            <a:avLst/>
          </a:prstGeom>
          <a:noFill/>
        </p:spPr>
      </p:pic>
      <p:pic>
        <p:nvPicPr>
          <p:cNvPr id="9219" name="Picture 3" descr="C:\Users\Воспитатель\Pictures\imgpreview (13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2500330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2285992"/>
            <a:ext cx="553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Сидит идеально! Как раз в пору!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4786322"/>
            <a:ext cx="54430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Требуется доработка. Не удобно!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66"/>
                </a:solidFill>
                <a:effectLst/>
              </a:rPr>
              <a:t>Какое настроение?</a:t>
            </a:r>
            <a:endParaRPr lang="ru-RU" sz="5400" dirty="0">
              <a:solidFill>
                <a:srgbClr val="000066"/>
              </a:solidFill>
              <a:effectLst/>
            </a:endParaRPr>
          </a:p>
        </p:txBody>
      </p:sp>
      <p:pic>
        <p:nvPicPr>
          <p:cNvPr id="4" name="Содержимое 3" descr="E:\ПЕДСОВЕТЫ\Педсовет март 2013\рефлексия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6" t="63520" r="56488" b="10140"/>
          <a:stretch>
            <a:fillRect/>
          </a:stretch>
        </p:blipFill>
        <p:spPr bwMode="auto">
          <a:xfrm rot="5400000">
            <a:off x="32374" y="1110609"/>
            <a:ext cx="17354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ЕДСОВЕТЫ\Педсовет март 2013\рефлексия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24" t="15851" r="54623" b="58042"/>
          <a:stretch>
            <a:fillRect/>
          </a:stretch>
        </p:blipFill>
        <p:spPr bwMode="auto">
          <a:xfrm rot="5400000">
            <a:off x="36004" y="3107244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ПЕДСОВЕТЫ\Педсовет март 2013\рефлексия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64" t="15851" r="7483" b="56993"/>
          <a:stretch>
            <a:fillRect/>
          </a:stretch>
        </p:blipFill>
        <p:spPr bwMode="auto">
          <a:xfrm rot="5400000">
            <a:off x="68858" y="4788902"/>
            <a:ext cx="16624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61191" y="1857364"/>
            <a:ext cx="698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Удовлетворен  полностью. Все интересно!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3571876"/>
            <a:ext cx="658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Много информации. Надо  переварить!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5500702"/>
            <a:ext cx="647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0066"/>
                </a:solidFill>
              </a:rPr>
              <a:t>Сложновато</a:t>
            </a:r>
            <a:r>
              <a:rPr lang="ru-RU" sz="2800" b="1" dirty="0" smtClean="0">
                <a:solidFill>
                  <a:srgbClr val="000066"/>
                </a:solidFill>
              </a:rPr>
              <a:t>  будет!!  А  мне  то  надо??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- </a:t>
            </a:r>
            <a:r>
              <a:rPr lang="ru-RU" dirty="0" smtClean="0">
                <a:solidFill>
                  <a:srgbClr val="000099"/>
                </a:solidFill>
              </a:rPr>
              <a:t>покорить гору ОЛИМП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Воспитатель\Pictures\62cf6c615cf92e6b6a13c90e2bd41d82.jpg"/>
          <p:cNvPicPr>
            <a:picLocks noChangeAspect="1" noChangeArrowheads="1"/>
          </p:cNvPicPr>
          <p:nvPr/>
        </p:nvPicPr>
        <p:blipFill>
          <a:blip r:embed="rId2" cstate="print"/>
          <a:srcRect b="11807"/>
          <a:stretch>
            <a:fillRect/>
          </a:stretch>
        </p:blipFill>
        <p:spPr bwMode="auto">
          <a:xfrm>
            <a:off x="467544" y="1412776"/>
            <a:ext cx="8280920" cy="4802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Воспитатель\Pictures\iMREQTGN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132856"/>
            <a:ext cx="11906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Проектная деятельность в детском саду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оспитатель\Pictures\iFCBAYZ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sz="4400" dirty="0" smtClean="0">
                <a:solidFill>
                  <a:srgbClr val="000066"/>
                </a:solidFill>
              </a:rPr>
              <a:t>Зачем нужны проекты?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Зажигаем олимпийский огонь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7170" name="Picture 2" descr="C:\Users\Воспитатель\Pictures\imgprevie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192688" cy="4145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Что такое проектная деятельность в детском саду?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8194" name="Picture 2" descr="C:\Users\Воспитатель\Desktop\2013-2014\для коллажа\52eff2fbe8a24c327f333033d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10445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Воспитатель\Pictures\iCAO2IJL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744416" cy="5106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39784"/>
          </a:xfrm>
        </p:spPr>
        <p:txBody>
          <a:bodyPr/>
          <a:lstStyle/>
          <a:p>
            <a:r>
              <a:rPr lang="ru-RU" sz="4000" dirty="0" smtClean="0">
                <a:solidFill>
                  <a:srgbClr val="000066"/>
                </a:solidFill>
              </a:rPr>
              <a:t>Проектная деятельность в ДОУ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40108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66"/>
                </a:solidFill>
              </a:rPr>
              <a:t>Типы проектов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142984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0066"/>
                </a:solidFill>
                <a:effectLst/>
              </a:rPr>
              <a:t>Исследовательско</a:t>
            </a:r>
            <a:r>
              <a:rPr lang="ru-RU" dirty="0" smtClean="0">
                <a:solidFill>
                  <a:srgbClr val="000066"/>
                </a:solidFill>
                <a:effectLst/>
              </a:rPr>
              <a:t> -творческий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214554"/>
            <a:ext cx="5857916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b="1" dirty="0" smtClean="0"/>
              <a:t>     </a:t>
            </a:r>
            <a:r>
              <a:rPr lang="ru-RU" sz="3000" b="1" dirty="0" smtClean="0">
                <a:solidFill>
                  <a:srgbClr val="660033"/>
                </a:solidFill>
              </a:rPr>
              <a:t>Почему </a:t>
            </a:r>
            <a:r>
              <a:rPr lang="ru-RU" sz="3000" b="1" dirty="0" smtClean="0">
                <a:solidFill>
                  <a:srgbClr val="660033"/>
                </a:solidFill>
              </a:rPr>
              <a:t>существует то </a:t>
            </a:r>
            <a:r>
              <a:rPr lang="ru-RU" sz="3000" b="1" dirty="0" smtClean="0">
                <a:solidFill>
                  <a:srgbClr val="660033"/>
                </a:solidFill>
              </a:rPr>
              <a:t>или</a:t>
            </a:r>
          </a:p>
          <a:p>
            <a:pPr>
              <a:buSzPct val="108000"/>
              <a:buNone/>
            </a:pPr>
            <a:r>
              <a:rPr lang="ru-RU" sz="3000" b="1" dirty="0" smtClean="0">
                <a:solidFill>
                  <a:srgbClr val="660033"/>
                </a:solidFill>
              </a:rPr>
              <a:t> </a:t>
            </a:r>
            <a:r>
              <a:rPr lang="ru-RU" sz="3000" b="1" dirty="0" smtClean="0">
                <a:solidFill>
                  <a:srgbClr val="660033"/>
                </a:solidFill>
              </a:rPr>
              <a:t>            иное явление?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786322"/>
            <a:ext cx="5786478" cy="12858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8000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 явление  объясняется с</a:t>
            </a:r>
            <a:r>
              <a:rPr lang="ru-RU" sz="3000" b="1" dirty="0" smtClean="0">
                <a:solidFill>
                  <a:srgbClr val="003300"/>
                </a:solidFill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точки зрения современного знания?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Воспитатель\Desktop\2013-2014\для коллажа\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000264" cy="258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1142984"/>
            <a:ext cx="8858280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Предполагает получение ответа на вопросы: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08000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Воспитатель\Desktop\2013-2014\Проект КГН 2013\выставка работ детей и родителей\P1018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3024336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489</TotalTime>
  <Words>318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Приветствуем участников команд!</vt:lpstr>
      <vt:lpstr>Цель - покорить гору ОЛИМП</vt:lpstr>
      <vt:lpstr>Проектная деятельность в детском саду</vt:lpstr>
      <vt:lpstr>Зачем нужны проекты?</vt:lpstr>
      <vt:lpstr>Зажигаем олимпийский огонь</vt:lpstr>
      <vt:lpstr>Что такое проектная деятельность в детском саду?</vt:lpstr>
      <vt:lpstr>Проектная деятельность в ДОУ</vt:lpstr>
      <vt:lpstr>Типы проектов</vt:lpstr>
      <vt:lpstr>Исследовательско -творческий</vt:lpstr>
      <vt:lpstr>Ролево - игровые</vt:lpstr>
      <vt:lpstr>                      Нормативные</vt:lpstr>
      <vt:lpstr>Творческие</vt:lpstr>
      <vt:lpstr>Этапы  проекта</vt:lpstr>
      <vt:lpstr>Этапы  проекта</vt:lpstr>
      <vt:lpstr>Формы работы</vt:lpstr>
      <vt:lpstr>Главное -чтобы костюмчик сидел!</vt:lpstr>
      <vt:lpstr>Какое настроение?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</dc:title>
  <dc:creator>Воспитатель</dc:creator>
  <cp:lastModifiedBy>Елена</cp:lastModifiedBy>
  <cp:revision>66</cp:revision>
  <dcterms:created xsi:type="dcterms:W3CDTF">2013-11-26T05:53:43Z</dcterms:created>
  <dcterms:modified xsi:type="dcterms:W3CDTF">2013-12-01T05:35:47Z</dcterms:modified>
</cp:coreProperties>
</file>