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61" r:id="rId3"/>
    <p:sldId id="265" r:id="rId4"/>
    <p:sldId id="26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C9AB-9EC7-49C4-838C-B672E3BB135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6711F1-8E42-411B-BC51-C5FBBA489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C9AB-9EC7-49C4-838C-B672E3BB135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11F1-8E42-411B-BC51-C5FBBA489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C9AB-9EC7-49C4-838C-B672E3BB135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11F1-8E42-411B-BC51-C5FBBA489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C9AB-9EC7-49C4-838C-B672E3BB135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6711F1-8E42-411B-BC51-C5FBBA489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C9AB-9EC7-49C4-838C-B672E3BB135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11F1-8E42-411B-BC51-C5FBBA489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C9AB-9EC7-49C4-838C-B672E3BB135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11F1-8E42-411B-BC51-C5FBBA489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C9AB-9EC7-49C4-838C-B672E3BB135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D6711F1-8E42-411B-BC51-C5FBBA489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C9AB-9EC7-49C4-838C-B672E3BB135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11F1-8E42-411B-BC51-C5FBBA489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C9AB-9EC7-49C4-838C-B672E3BB135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11F1-8E42-411B-BC51-C5FBBA489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C9AB-9EC7-49C4-838C-B672E3BB135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11F1-8E42-411B-BC51-C5FBBA489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C9AB-9EC7-49C4-838C-B672E3BB135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11F1-8E42-411B-BC51-C5FBBA489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1EC9AB-9EC7-49C4-838C-B672E3BB135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6711F1-8E42-411B-BC51-C5FBBA489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48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Наташа\Desktop\оень 2011 и Царицыно(фото)\IMG_5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977519" cy="5983693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9512" y="260648"/>
            <a:ext cx="8659688" cy="100811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Картофель на  Руси  называли  «чёртово  яблоко»  и  никто  не  хотел  его  сажать.  Сейчас  без  картошки  не  обходится  ни одна  семья. Теперь  она  для  нас  «второй  хлеб»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4797152"/>
            <a:ext cx="8183706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Своё  задание  приготовила  команда  «Картофель»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ша\Desktop\оень 2011 и Царицыно(фото)\IMG_5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811" y="273472"/>
            <a:ext cx="8280000" cy="6210575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5157192"/>
            <a:ext cx="8136904" cy="122413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Ребята  приготовили  «фруктовую  раскладушку», «фруктовое  лото»  и  ещё  очень  интересный  номер (всем  ребятам  он  очень  понравился)  Это  была  … РЕКЛАМА!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9"/>
            <a:ext cx="8399731" cy="1368151"/>
          </a:xfrm>
        </p:spPr>
        <p:txBody>
          <a:bodyPr>
            <a:normAutofit/>
          </a:bodyPr>
          <a:lstStyle/>
          <a:p>
            <a:r>
              <a:rPr lang="ru-RU" dirty="0" smtClean="0"/>
              <a:t>Команда  «Фрукты» тоже  показала  нам  свой  проект.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Наташа\Desktop\оень 2011 и Царицыно(фото)\IMG_5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88000" cy="6291583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8515672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Ребята  приготовили  сценку  «Весёлый  огород»,  «овощную  раскладушку»  и  загадывали  загадки  про  овощи.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3" y="5013176"/>
            <a:ext cx="8687762" cy="15121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  команда  «овощи -фрукты»тоже показала  интересное  задание.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103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Слайд 1</vt:lpstr>
      <vt:lpstr>Своё  задание  приготовила  команда  «Картофель»</vt:lpstr>
      <vt:lpstr>Команда  «Фрукты» тоже  показала  нам  свой  проект.</vt:lpstr>
      <vt:lpstr>А  команда  «овощи -фрукты»тоже показала  интересное  задание.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 «</dc:title>
  <dc:creator>Наташа</dc:creator>
  <cp:lastModifiedBy>Наташа</cp:lastModifiedBy>
  <cp:revision>52</cp:revision>
  <dcterms:created xsi:type="dcterms:W3CDTF">2011-10-29T14:06:34Z</dcterms:created>
  <dcterms:modified xsi:type="dcterms:W3CDTF">2011-11-25T15:33:45Z</dcterms:modified>
</cp:coreProperties>
</file>