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3" r:id="rId3"/>
    <p:sldId id="268" r:id="rId4"/>
    <p:sldId id="257" r:id="rId5"/>
    <p:sldId id="270" r:id="rId6"/>
    <p:sldId id="262" r:id="rId7"/>
    <p:sldId id="260" r:id="rId8"/>
    <p:sldId id="261" r:id="rId9"/>
    <p:sldId id="271" r:id="rId10"/>
    <p:sldId id="266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9" autoAdjust="0"/>
    <p:restoredTop sz="94660"/>
  </p:normalViewPr>
  <p:slideViewPr>
    <p:cSldViewPr>
      <p:cViewPr varScale="1">
        <p:scale>
          <a:sx n="45" d="100"/>
          <a:sy n="45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8337B-54EA-4641-B37C-CFBCD196702B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D735B-0F3A-46DA-9464-5B211A7B6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68BC5-3EAE-4FF1-AE75-8FCB1F65009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A025B-4CA7-4194-8E17-F0D804453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A025B-4CA7-4194-8E17-F0D804453EE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9592-2451-453E-8598-B53D5FCD72A6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8665-C783-457E-8D42-EFC98F5EC9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9592-2451-453E-8598-B53D5FCD72A6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8665-C783-457E-8D42-EFC98F5EC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9592-2451-453E-8598-B53D5FCD72A6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8665-C783-457E-8D42-EFC98F5EC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9592-2451-453E-8598-B53D5FCD72A6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8665-C783-457E-8D42-EFC98F5EC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9592-2451-453E-8598-B53D5FCD72A6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FFD8665-C783-457E-8D42-EFC98F5EC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9592-2451-453E-8598-B53D5FCD72A6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8665-C783-457E-8D42-EFC98F5EC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9592-2451-453E-8598-B53D5FCD72A6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8665-C783-457E-8D42-EFC98F5EC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9592-2451-453E-8598-B53D5FCD72A6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8665-C783-457E-8D42-EFC98F5EC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9592-2451-453E-8598-B53D5FCD72A6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8665-C783-457E-8D42-EFC98F5EC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9592-2451-453E-8598-B53D5FCD72A6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8665-C783-457E-8D42-EFC98F5EC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9592-2451-453E-8598-B53D5FCD72A6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8665-C783-457E-8D42-EFC98F5EC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E369592-2451-453E-8598-B53D5FCD72A6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FD8665-C783-457E-8D42-EFC98F5EC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3;&#1086;&#1074;&#1072;&#1103;%20&#1087;&#1072;&#1087;&#1082;&#1072;%20(2)\&#1041;&#1077;&#1090;&#1093;&#1086;&#1074;&#1077;&#1085;%20-%20&#1052;&#1077;&#1083;&#1086;&#1076;&#1080;&#1103;%20&#1089;&#1083;&#1077;&#1079;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8229600" cy="4824536"/>
          </a:xfrm>
        </p:spPr>
        <p:txBody>
          <a:bodyPr anchor="ctr" anchorCtr="1"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Варианты использования игры «Четвертый лишний» по лексической теме «Одежда» с детьми 4- 5 лет с нарушением зрения и речи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smtClean="0">
                <a:solidFill>
                  <a:srgbClr val="C00000"/>
                </a:solidFill>
              </a:rPr>
              <a:t>(взаимосвязь </a:t>
            </a:r>
            <a:r>
              <a:rPr lang="ru-RU" sz="2800" dirty="0" smtClean="0">
                <a:solidFill>
                  <a:srgbClr val="C00000"/>
                </a:solidFill>
              </a:rPr>
              <a:t>воспитателя и специалистов ДОУ)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				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воспитатели: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Поляченко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К.С.</a:t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     	     		         Александрова О.А.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1993" y="260648"/>
            <a:ext cx="82974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Муниципальное казённое дошкольное образовательное учреждение </a:t>
            </a:r>
          </a:p>
          <a:p>
            <a:pPr algn="ctr"/>
            <a:r>
              <a:rPr lang="ru-RU" sz="1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«</a:t>
            </a:r>
            <a:r>
              <a:rPr lang="ru-RU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Детский сад №229» компенсирующего вида</a:t>
            </a:r>
            <a:endParaRPr lang="ru-RU" sz="1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jDWW3XTx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2376264" cy="2952328"/>
          </a:xfrm>
          <a:prstGeom prst="rect">
            <a:avLst/>
          </a:prstGeom>
        </p:spPr>
      </p:pic>
      <p:pic>
        <p:nvPicPr>
          <p:cNvPr id="3" name="Рисунок 2" descr="qljYwCzoSd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573016"/>
            <a:ext cx="2376264" cy="2952328"/>
          </a:xfrm>
          <a:prstGeom prst="rect">
            <a:avLst/>
          </a:prstGeom>
        </p:spPr>
      </p:pic>
      <p:pic>
        <p:nvPicPr>
          <p:cNvPr id="4" name="Рисунок 3" descr="uRW-GxiLOd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3573016"/>
            <a:ext cx="2376264" cy="2952328"/>
          </a:xfrm>
          <a:prstGeom prst="rect">
            <a:avLst/>
          </a:prstGeom>
        </p:spPr>
      </p:pic>
      <p:pic>
        <p:nvPicPr>
          <p:cNvPr id="5" name="Рисунок 4" descr="y1Dbc9whPa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116632"/>
            <a:ext cx="2376264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МОЛОДЦЫ!!!</a:t>
            </a:r>
            <a:endParaRPr lang="ru-RU" sz="88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Стасян\Desktop\58840126_09347d1e5744157dae6bc3599f4ffe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352928" cy="5440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6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Цель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Формирование и активизация словаря по теме «Одежда», закрепление обобщающего слова – одежда.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Задачи: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- закрепление названий геометрических фигур, основных цветов;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- обучение умению согласовывать существительные с прилагательным;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- развитие логического мышления, воображения, глазомера, зрительного восприятия на основе контурного и силуэтного изображений, слухового восприятия;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- формирование умения ориентироваться на микро плоскости;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- воспитание бережного отношения к одежде.</a:t>
            </a:r>
          </a:p>
          <a:p>
            <a:pPr>
              <a:buNone/>
            </a:pPr>
            <a:endParaRPr lang="ru-RU" sz="2000" b="1" dirty="0" smtClean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тасян\Desktop\761158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553128" cy="2132856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6000" dirty="0" smtClean="0">
                <a:ln w="50800"/>
                <a:solidFill>
                  <a:srgbClr val="0000CC"/>
                </a:solidFill>
                <a:effectLst/>
              </a:rPr>
              <a:t>Дидактическая игра </a:t>
            </a:r>
            <a:br>
              <a:rPr lang="ru-RU" sz="6000" dirty="0" smtClean="0">
                <a:ln w="50800"/>
                <a:solidFill>
                  <a:srgbClr val="0000CC"/>
                </a:solidFill>
                <a:effectLst/>
              </a:rPr>
            </a:br>
            <a:r>
              <a:rPr lang="ru-RU" sz="6000" dirty="0" smtClean="0">
                <a:ln w="50800"/>
                <a:solidFill>
                  <a:srgbClr val="0000CC"/>
                </a:solidFill>
                <a:effectLst/>
              </a:rPr>
              <a:t>«Четвертый лишний»</a:t>
            </a:r>
            <a:endParaRPr lang="ru-RU" sz="6000" dirty="0">
              <a:ln w="50800"/>
              <a:solidFill>
                <a:srgbClr val="0000CC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993" y="260648"/>
            <a:ext cx="82974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Муниципальное казённое дошкольное образовательное учреждение «</a:t>
            </a:r>
            <a:r>
              <a:rPr lang="ru-RU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Детский сад №229» компенсирующего вида</a:t>
            </a:r>
            <a:endParaRPr lang="ru-RU" sz="1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7" name="Бетховен - Мелодия слез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4labgi0l124250411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28" t="2273" r="4255" b="9091"/>
          <a:stretch>
            <a:fillRect/>
          </a:stretch>
        </p:blipFill>
        <p:spPr>
          <a:xfrm>
            <a:off x="755576" y="332656"/>
            <a:ext cx="266429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400992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645024"/>
            <a:ext cx="2664296" cy="2736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post-16233-13217121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3645024"/>
            <a:ext cx="266429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62e7056800b00256a2c173b52f73da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332656"/>
            <a:ext cx="2664296" cy="2736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тасян\Desktop\coloring-clothing-and-footwear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2304256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Стасян\Desktop\51a2a655f0281298c7eea292cd3921e6.jpg"/>
          <p:cNvPicPr>
            <a:picLocks noChangeAspect="1" noChangeArrowheads="1"/>
          </p:cNvPicPr>
          <p:nvPr/>
        </p:nvPicPr>
        <p:blipFill>
          <a:blip r:embed="rId3" cstate="print"/>
          <a:srcRect l="14056" t="10096" r="29722" b="24280"/>
          <a:stretch>
            <a:fillRect/>
          </a:stretch>
        </p:blipFill>
        <p:spPr bwMode="auto">
          <a:xfrm>
            <a:off x="6012160" y="476672"/>
            <a:ext cx="2304256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Стасян\Desktop\7.jpg"/>
          <p:cNvPicPr>
            <a:picLocks noChangeAspect="1" noChangeArrowheads="1"/>
          </p:cNvPicPr>
          <p:nvPr/>
        </p:nvPicPr>
        <p:blipFill>
          <a:blip r:embed="rId4" cstate="print"/>
          <a:srcRect l="3997" r="4062" b="8060"/>
          <a:stretch>
            <a:fillRect/>
          </a:stretch>
        </p:blipFill>
        <p:spPr bwMode="auto">
          <a:xfrm>
            <a:off x="395536" y="4437112"/>
            <a:ext cx="2448272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Стасян\Desktop\щш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509120"/>
            <a:ext cx="2376264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тасян\Desktop\93640362_M17050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-81000"/>
          </a:blip>
          <a:srcRect l="18316" t="7543" r="17579" b="11370"/>
          <a:stretch>
            <a:fillRect/>
          </a:stretch>
        </p:blipFill>
        <p:spPr bwMode="auto">
          <a:xfrm>
            <a:off x="395536" y="188640"/>
            <a:ext cx="2520280" cy="2952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Стасян\Desktop\31585_3416840_EX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rcRect l="29293" r="29292"/>
          <a:stretch>
            <a:fillRect/>
          </a:stretch>
        </p:blipFill>
        <p:spPr bwMode="auto">
          <a:xfrm>
            <a:off x="6300192" y="3645024"/>
            <a:ext cx="2520280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Стасян\Desktop\prod-34568-4d72798d71cc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rcRect l="2208" r="2852" b="2143"/>
          <a:stretch>
            <a:fillRect/>
          </a:stretch>
        </p:blipFill>
        <p:spPr bwMode="auto">
          <a:xfrm>
            <a:off x="395536" y="3573016"/>
            <a:ext cx="2520280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Стасян\Desktop\5150-907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rcRect/>
          <a:stretch>
            <a:fillRect/>
          </a:stretch>
        </p:blipFill>
        <p:spPr bwMode="auto">
          <a:xfrm>
            <a:off x="6444208" y="188640"/>
            <a:ext cx="2232248" cy="2917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6a11a93a9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60648"/>
            <a:ext cx="2592288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d3ce8de96113b1aa7f599c8b099bafa.jpg"/>
          <p:cNvPicPr>
            <a:picLocks noChangeAspect="1"/>
          </p:cNvPicPr>
          <p:nvPr/>
        </p:nvPicPr>
        <p:blipFill>
          <a:blip r:embed="rId3" cstate="print"/>
          <a:srcRect l="8000" t="2381" r="8000"/>
          <a:stretch>
            <a:fillRect/>
          </a:stretch>
        </p:blipFill>
        <p:spPr>
          <a:xfrm>
            <a:off x="395536" y="3501008"/>
            <a:ext cx="259228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Стасян\Desktop\113645485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0648"/>
            <a:ext cx="2592288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Стасян\Desktop\5.jpg"/>
          <p:cNvPicPr>
            <a:picLocks noChangeAspect="1" noChangeArrowheads="1"/>
          </p:cNvPicPr>
          <p:nvPr/>
        </p:nvPicPr>
        <p:blipFill>
          <a:blip r:embed="rId5" cstate="print"/>
          <a:srcRect l="12200" r="12201" b="6153"/>
          <a:stretch>
            <a:fillRect/>
          </a:stretch>
        </p:blipFill>
        <p:spPr bwMode="auto">
          <a:xfrm>
            <a:off x="5940152" y="3573016"/>
            <a:ext cx="2548284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4248472" cy="3312368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 descr="3925634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60648"/>
            <a:ext cx="1512168" cy="194421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788024" y="3717032"/>
            <a:ext cx="4176464" cy="288032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717032"/>
            <a:ext cx="4248472" cy="288032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188640"/>
            <a:ext cx="4176464" cy="3312368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93202863_large_ad049c58db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260648"/>
            <a:ext cx="1656184" cy="1728192"/>
          </a:xfrm>
          <a:prstGeom prst="rect">
            <a:avLst/>
          </a:prstGeom>
        </p:spPr>
      </p:pic>
      <p:pic>
        <p:nvPicPr>
          <p:cNvPr id="7" name="Рисунок 6" descr="b9c6086b01f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3789040"/>
            <a:ext cx="1728192" cy="1656184"/>
          </a:xfrm>
          <a:prstGeom prst="rect">
            <a:avLst/>
          </a:prstGeom>
        </p:spPr>
      </p:pic>
      <p:pic>
        <p:nvPicPr>
          <p:cNvPr id="9" name="Рисунок 8" descr="5716449564723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4941168"/>
            <a:ext cx="1656184" cy="1523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0" grpId="1" animBg="1"/>
      <p:bldP spid="8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395536" y="3717032"/>
            <a:ext cx="3456384" cy="2619672"/>
          </a:xfrm>
          <a:prstGeom prst="triangle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395536" y="260648"/>
            <a:ext cx="3600400" cy="2708920"/>
          </a:xfrm>
          <a:prstGeom prst="triangle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932040" y="3645024"/>
            <a:ext cx="3708920" cy="2736304"/>
          </a:xfrm>
          <a:prstGeom prst="triangle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508104" y="404664"/>
            <a:ext cx="2664296" cy="2376264"/>
          </a:xfrm>
          <a:prstGeom prst="ellipse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392a19d3874f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96" t="16667" r="4348" b="16667"/>
          <a:stretch>
            <a:fillRect/>
          </a:stretch>
        </p:blipFill>
        <p:spPr>
          <a:xfrm>
            <a:off x="1331640" y="4725144"/>
            <a:ext cx="1890210" cy="1512168"/>
          </a:xfrm>
          <a:prstGeom prst="rect">
            <a:avLst/>
          </a:prstGeom>
        </p:spPr>
      </p:pic>
      <p:pic>
        <p:nvPicPr>
          <p:cNvPr id="7" name="Рисунок 6" descr="1111111111111111111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4725144"/>
            <a:ext cx="1728192" cy="1656184"/>
          </a:xfrm>
          <a:prstGeom prst="rect">
            <a:avLst/>
          </a:prstGeom>
        </p:spPr>
      </p:pic>
      <p:pic>
        <p:nvPicPr>
          <p:cNvPr id="8" name="Рисунок 7" descr="130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120" y="548680"/>
            <a:ext cx="2407125" cy="1944216"/>
          </a:xfrm>
          <a:prstGeom prst="rect">
            <a:avLst/>
          </a:prstGeom>
        </p:spPr>
      </p:pic>
      <p:pic>
        <p:nvPicPr>
          <p:cNvPr id="4098" name="Picture 2" descr="C:\Users\Стасян\Desktop\shybka_detskaya_1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8FAF9"/>
              </a:clrFrom>
              <a:clrTo>
                <a:srgbClr val="F8FAF9">
                  <a:alpha val="0"/>
                </a:srgbClr>
              </a:clrTo>
            </a:clrChange>
          </a:blip>
          <a:srcRect l="3024" t="3024" r="3233" b="12305"/>
          <a:stretch>
            <a:fillRect/>
          </a:stretch>
        </p:blipFill>
        <p:spPr bwMode="auto">
          <a:xfrm>
            <a:off x="1115616" y="836712"/>
            <a:ext cx="2232248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5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978</TotalTime>
  <Words>126</Words>
  <Application>Microsoft Office PowerPoint</Application>
  <PresentationFormat>Экран (4:3)</PresentationFormat>
  <Paragraphs>16</Paragraphs>
  <Slides>11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Варианты использования игры «Четвертый лишний» по лексической теме «Одежда» с детьми 4- 5 лет с нарушением зрения и речи  (взаимосвязь воспитателя и специалистов ДОУ)      воспитатели: Поляченко К.С.                                                  Александрова О.А.</vt:lpstr>
      <vt:lpstr>Слайд 2</vt:lpstr>
      <vt:lpstr>Дидактическая игра  «Четвертый лишний»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МОЛОДЦЫ!!!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Умывание</dc:title>
  <dc:creator>User</dc:creator>
  <cp:lastModifiedBy>ACER</cp:lastModifiedBy>
  <cp:revision>122</cp:revision>
  <dcterms:created xsi:type="dcterms:W3CDTF">2013-11-21T10:36:50Z</dcterms:created>
  <dcterms:modified xsi:type="dcterms:W3CDTF">2013-12-02T03:27:26Z</dcterms:modified>
</cp:coreProperties>
</file>