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85" r:id="rId24"/>
    <p:sldId id="278" r:id="rId25"/>
    <p:sldId id="280" r:id="rId26"/>
    <p:sldId id="281" r:id="rId27"/>
    <p:sldId id="282" r:id="rId28"/>
    <p:sldId id="283" r:id="rId29"/>
    <p:sldId id="284" r:id="rId30"/>
    <p:sldId id="286" r:id="rId31"/>
    <p:sldId id="288" r:id="rId32"/>
    <p:sldId id="287" r:id="rId33"/>
    <p:sldId id="28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105" autoAdjust="0"/>
    <p:restoredTop sz="94670" autoAdjust="0"/>
  </p:normalViewPr>
  <p:slideViewPr>
    <p:cSldViewPr>
      <p:cViewPr varScale="1">
        <p:scale>
          <a:sx n="72" d="100"/>
          <a:sy n="72" d="100"/>
        </p:scale>
        <p:origin x="-12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7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950F-CC74-4C01-930B-CB77808D3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5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FAD2-33CE-4EB2-88C3-E1A987A3C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9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24D71-26F6-4200-B004-C2375F24D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4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6764E-72DC-46C0-9734-E0A99B6FD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1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54E93-579F-4B7F-81CC-9A6E56DC6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6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46809-2EC4-4E4D-9626-B0C16AC0F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5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33F3C-B70F-4CC6-A293-2532A20C1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0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5990-CF11-4CBE-AA03-07D4F5783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1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4D0F5-5F47-4F98-B8FB-01048E163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3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E8DD-7ABD-4B67-B353-AD9F887AE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7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1BBE-C322-44BA-A9BC-E71AA74CC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0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B1FCD56-DD3A-4D51-A6FA-1B8D571D2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68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8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04813"/>
            <a:ext cx="7772400" cy="3236912"/>
          </a:xfrm>
        </p:spPr>
        <p:txBody>
          <a:bodyPr/>
          <a:lstStyle/>
          <a:p>
            <a:pPr eaLnBrk="1" hangingPunct="1">
              <a:defRPr/>
            </a:pPr>
            <a:r>
              <a:rPr lang="ru-RU" sz="11800" dirty="0" smtClean="0">
                <a:solidFill>
                  <a:schemeClr val="tx2">
                    <a:lumMod val="75000"/>
                  </a:schemeClr>
                </a:solidFill>
              </a:rPr>
              <a:t>ЯГОДЫ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276475"/>
            <a:ext cx="6781800" cy="15128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ЛЕСНЫЕ И САДОВЫЕ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4a9024f16c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5175"/>
            <a:ext cx="76200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ВИНОГРАД</a:t>
            </a:r>
          </a:p>
        </p:txBody>
      </p:sp>
      <p:pic>
        <p:nvPicPr>
          <p:cNvPr id="13315" name="Picture 4" descr="photo_1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14500"/>
            <a:ext cx="4897437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2420938"/>
            <a:ext cx="8385175" cy="23685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Низок, да колюч,</a:t>
            </a:r>
            <a:br>
              <a:rPr lang="ru-RU" sz="4000" smtClean="0"/>
            </a:br>
            <a:r>
              <a:rPr lang="ru-RU" sz="4000" smtClean="0"/>
              <a:t>сладок, да не пахуч.</a:t>
            </a:r>
            <a:br>
              <a:rPr lang="ru-RU" sz="4000" smtClean="0"/>
            </a:br>
            <a:r>
              <a:rPr lang="ru-RU" sz="4000" smtClean="0"/>
              <a:t>Ягоду сорвешь – </a:t>
            </a:r>
            <a:br>
              <a:rPr lang="ru-RU" sz="4000" smtClean="0"/>
            </a:br>
            <a:r>
              <a:rPr lang="ru-RU" sz="4000" smtClean="0"/>
              <a:t>всю руку обдерешь.</a:t>
            </a:r>
            <a:br>
              <a:rPr lang="ru-RU" sz="4000" smtClean="0"/>
            </a:br>
            <a:r>
              <a:rPr lang="ru-RU" sz="4000" smtClean="0"/>
              <a:t>                     (крыжовник)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КРЫЖОВНИК</a:t>
            </a:r>
          </a:p>
        </p:txBody>
      </p:sp>
      <p:pic>
        <p:nvPicPr>
          <p:cNvPr id="15363" name="Picture 4" descr="slide0013_image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1359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2420938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Круглый, полосатый,</a:t>
            </a:r>
            <a:br>
              <a:rPr lang="ru-RU" sz="4000" smtClean="0"/>
            </a:br>
            <a:r>
              <a:rPr lang="ru-RU" sz="4000" smtClean="0"/>
              <a:t>растет на земле.</a:t>
            </a:r>
            <a:br>
              <a:rPr lang="ru-RU" sz="4000" smtClean="0"/>
            </a:br>
            <a:r>
              <a:rPr lang="ru-RU" sz="4000" smtClean="0"/>
              <a:t>А когда он поспеет,</a:t>
            </a:r>
            <a:br>
              <a:rPr lang="ru-RU" sz="4000" smtClean="0"/>
            </a:br>
            <a:r>
              <a:rPr lang="ru-RU" sz="4000" smtClean="0"/>
              <a:t>все равно зеленеет.</a:t>
            </a:r>
            <a:br>
              <a:rPr lang="ru-RU" sz="4000" smtClean="0"/>
            </a:br>
            <a:r>
              <a:rPr lang="ru-RU" sz="4000" smtClean="0"/>
              <a:t>                            (арбуз)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АРБУЗ</a:t>
            </a:r>
          </a:p>
        </p:txBody>
      </p:sp>
      <p:pic>
        <p:nvPicPr>
          <p:cNvPr id="17411" name="Picture 4" descr="de5f7c2189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42486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ЖИМОЛОСТЬ</a:t>
            </a:r>
          </a:p>
        </p:txBody>
      </p:sp>
      <p:pic>
        <p:nvPicPr>
          <p:cNvPr id="18435" name="Picture 4" descr="1306115463_normal_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43211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61681756_zhimol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89138"/>
            <a:ext cx="4729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ОБЛЕПИХА</a:t>
            </a:r>
          </a:p>
        </p:txBody>
      </p:sp>
      <p:pic>
        <p:nvPicPr>
          <p:cNvPr id="19459" name="Picture 4" descr="blk01s0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4963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4519" name="Rectangle 7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Почему так называют?</a:t>
            </a:r>
          </a:p>
          <a:p>
            <a:pPr eaLnBrk="1" hangingPunct="1">
              <a:defRPr/>
            </a:pPr>
            <a:r>
              <a:rPr lang="ru-RU" smtClean="0"/>
              <a:t>На чем растет?</a:t>
            </a:r>
          </a:p>
        </p:txBody>
      </p:sp>
      <p:pic>
        <p:nvPicPr>
          <p:cNvPr id="20484" name="Picture 4" descr="sea-buckthorn-520x6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4392612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8800" smtClean="0">
                <a:solidFill>
                  <a:schemeClr val="folHlink"/>
                </a:solidFill>
              </a:rPr>
              <a:t>ЛЕСНЫЕ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573463"/>
            <a:ext cx="6781800" cy="28082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Сердце наше радует</a:t>
            </a:r>
          </a:p>
          <a:p>
            <a:pPr eaLnBrk="1" hangingPunct="1">
              <a:defRPr/>
            </a:pPr>
            <a:r>
              <a:rPr lang="ru-RU" smtClean="0"/>
              <a:t>Полдень золотой.</a:t>
            </a:r>
          </a:p>
          <a:p>
            <a:pPr eaLnBrk="1" hangingPunct="1">
              <a:defRPr/>
            </a:pPr>
            <a:r>
              <a:rPr lang="ru-RU" smtClean="0"/>
              <a:t>Мы идем по ягоды</a:t>
            </a:r>
          </a:p>
          <a:p>
            <a:pPr eaLnBrk="1" hangingPunct="1">
              <a:defRPr/>
            </a:pPr>
            <a:r>
              <a:rPr lang="ru-RU" smtClean="0"/>
              <a:t>По тропе лесной.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990600" y="1125538"/>
            <a:ext cx="7772400" cy="2087562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smtClean="0">
                <a:latin typeface="Brush Script MT" pitchFamily="66" charset="0"/>
              </a:rPr>
              <a:t>САДОВЫЕ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636838"/>
            <a:ext cx="6781800" cy="36004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Поищу на грядке я,</a:t>
            </a:r>
          </a:p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Где клубничка сладкая.</a:t>
            </a:r>
          </a:p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А потом еще малинку</a:t>
            </a:r>
          </a:p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Соберу в свою корзинку.</a:t>
            </a:r>
          </a:p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Урожай несу из сада – </a:t>
            </a:r>
          </a:p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Мама будет очень рада!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0" grpId="0"/>
      <p:bldP spid="3176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РЯБИНА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905000"/>
            <a:ext cx="852170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КРАСНАЯ</a:t>
            </a:r>
          </a:p>
        </p:txBody>
      </p:sp>
      <p:pic>
        <p:nvPicPr>
          <p:cNvPr id="22532" name="Picture 4" descr="photo_1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6002337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ЧЕРНАЯ</a:t>
            </a:r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На чем растет?</a:t>
            </a:r>
          </a:p>
          <a:p>
            <a:pPr eaLnBrk="1" hangingPunct="1">
              <a:defRPr/>
            </a:pPr>
            <a:r>
              <a:rPr lang="ru-RU" sz="2800" smtClean="0"/>
              <a:t>Какого цвета бывает?</a:t>
            </a:r>
          </a:p>
          <a:p>
            <a:pPr eaLnBrk="1" hangingPunct="1">
              <a:defRPr/>
            </a:pPr>
            <a:r>
              <a:rPr lang="ru-RU" sz="2800" smtClean="0"/>
              <a:t>Где растет?</a:t>
            </a:r>
          </a:p>
        </p:txBody>
      </p:sp>
      <p:pic>
        <p:nvPicPr>
          <p:cNvPr id="23555" name="Picture 4" descr="5145709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33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ШИПОВНИК</a:t>
            </a:r>
          </a:p>
        </p:txBody>
      </p:sp>
      <p:pic>
        <p:nvPicPr>
          <p:cNvPr id="24579" name="Picture 4" descr="0_9f85_1240b9e5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7041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smtClean="0"/>
              <a:t>Там, где чаща дикая</a:t>
            </a:r>
            <a:br>
              <a:rPr lang="ru-RU" sz="4800" b="1" smtClean="0"/>
            </a:br>
            <a:r>
              <a:rPr lang="ru-RU" sz="4800" b="1" smtClean="0"/>
              <a:t>и родник шумит,</a:t>
            </a:r>
            <a:br>
              <a:rPr lang="ru-RU" sz="4800" b="1" smtClean="0"/>
            </a:br>
            <a:r>
              <a:rPr lang="ru-RU" sz="4800" b="1" smtClean="0"/>
              <a:t>алою брусникою</a:t>
            </a:r>
            <a:br>
              <a:rPr lang="ru-RU" sz="4800" b="1" smtClean="0"/>
            </a:br>
            <a:r>
              <a:rPr lang="ru-RU" sz="4800" b="1" smtClean="0"/>
              <a:t>ярко мох расшит.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БРУСНИКА</a:t>
            </a:r>
          </a:p>
        </p:txBody>
      </p:sp>
      <p:sp>
        <p:nvSpPr>
          <p:cNvPr id="74757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8" name="Picture 4" descr="08_brusn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3593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КЛЮКВА</a:t>
            </a:r>
          </a:p>
        </p:txBody>
      </p:sp>
      <p:pic>
        <p:nvPicPr>
          <p:cNvPr id="27651" name="Picture 4" descr="oxycoccus_microcarp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0645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6-1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52863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6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Что за бусинка вот тут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На стебельке повисла?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Глянешь – слюнки потекут,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Сразу станет кисло.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Где растет клюква?</a:t>
            </a:r>
          </a:p>
          <a:p>
            <a:pPr eaLnBrk="1" hangingPunct="1">
              <a:defRPr/>
            </a:pPr>
            <a:r>
              <a:rPr lang="ru-RU" smtClean="0"/>
              <a:t>Морс из клюквы (какой?) – …</a:t>
            </a:r>
          </a:p>
          <a:p>
            <a:pPr eaLnBrk="1" hangingPunct="1">
              <a:defRPr/>
            </a:pPr>
            <a:r>
              <a:rPr lang="ru-RU" smtClean="0"/>
              <a:t>Варенье из клюквы (какое?) – …</a:t>
            </a:r>
          </a:p>
          <a:p>
            <a:pPr eaLnBrk="1" hangingPunct="1">
              <a:defRPr/>
            </a:pPr>
            <a:r>
              <a:rPr lang="ru-RU" smtClean="0"/>
              <a:t>Что можно делать с клюквой?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ЧЕРНИКА</a:t>
            </a:r>
          </a:p>
        </p:txBody>
      </p:sp>
      <p:pic>
        <p:nvPicPr>
          <p:cNvPr id="30723" name="Picture 5" descr="71238022_1298699044_yagoduy_raz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5795962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107950" y="1196975"/>
            <a:ext cx="8150225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Много чего? …</a:t>
            </a:r>
          </a:p>
          <a:p>
            <a:pPr eaLnBrk="1" hangingPunct="1">
              <a:defRPr/>
            </a:pPr>
            <a:r>
              <a:rPr lang="ru-RU" smtClean="0"/>
              <a:t>Спряталась …</a:t>
            </a:r>
          </a:p>
          <a:p>
            <a:pPr eaLnBrk="1" hangingPunct="1">
              <a:defRPr/>
            </a:pPr>
            <a:r>
              <a:rPr lang="ru-RU" smtClean="0"/>
              <a:t>Вижу …</a:t>
            </a:r>
          </a:p>
          <a:p>
            <a:pPr eaLnBrk="1" hangingPunct="1">
              <a:defRPr/>
            </a:pPr>
            <a:r>
              <a:rPr lang="ru-RU" smtClean="0"/>
              <a:t>Дам …</a:t>
            </a:r>
          </a:p>
          <a:p>
            <a:pPr eaLnBrk="1" hangingPunct="1">
              <a:defRPr/>
            </a:pPr>
            <a:r>
              <a:rPr lang="ru-RU" smtClean="0"/>
              <a:t>Любуюсь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1747" name="Picture 4" descr="47030206_0_ab90_f194c037_X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КЛУБНИКА</a:t>
            </a:r>
          </a:p>
        </p:txBody>
      </p:sp>
      <p:sp>
        <p:nvSpPr>
          <p:cNvPr id="39941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9942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Что можно приготовить из клубники?</a:t>
            </a:r>
          </a:p>
          <a:p>
            <a:pPr eaLnBrk="1" hangingPunct="1">
              <a:defRPr/>
            </a:pPr>
            <a:r>
              <a:rPr lang="ru-RU" smtClean="0"/>
              <a:t>*</a:t>
            </a:r>
          </a:p>
          <a:p>
            <a:pPr eaLnBrk="1" hangingPunct="1">
              <a:defRPr/>
            </a:pPr>
            <a:r>
              <a:rPr lang="ru-RU" smtClean="0"/>
              <a:t>*</a:t>
            </a:r>
          </a:p>
          <a:p>
            <a:pPr eaLnBrk="1" hangingPunct="1">
              <a:defRPr/>
            </a:pPr>
            <a:r>
              <a:rPr lang="ru-RU" smtClean="0"/>
              <a:t>*</a:t>
            </a:r>
          </a:p>
        </p:txBody>
      </p:sp>
      <p:pic>
        <p:nvPicPr>
          <p:cNvPr id="5125" name="Picture 7" descr="3029d0cb0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КАЛИНА</a:t>
            </a:r>
          </a:p>
        </p:txBody>
      </p:sp>
      <p:pic>
        <p:nvPicPr>
          <p:cNvPr id="32771" name="Picture 4" descr="1267096023_2fc5f6a888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704137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491331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У девчонки - тонконожки</a:t>
            </a:r>
            <a:br>
              <a:rPr lang="ru-RU" smtClean="0"/>
            </a:br>
            <a:r>
              <a:rPr lang="ru-RU" smtClean="0"/>
              <a:t>ярко-красные сережки.</a:t>
            </a:r>
            <a:br>
              <a:rPr lang="ru-RU" smtClean="0"/>
            </a:br>
            <a:r>
              <a:rPr lang="ru-RU" smtClean="0"/>
              <a:t>Под листочек загляни-ка,</a:t>
            </a:r>
            <a:br>
              <a:rPr lang="ru-RU" smtClean="0"/>
            </a:br>
            <a:r>
              <a:rPr lang="ru-RU" smtClean="0"/>
              <a:t>Там краснеет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ЗЕМЛЯНИКА</a:t>
            </a:r>
          </a:p>
        </p:txBody>
      </p:sp>
      <p:pic>
        <p:nvPicPr>
          <p:cNvPr id="34819" name="Picture 4" descr="d0b7d0b5d0bcd0bbd18fd0bdd0b8d0bad0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0645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                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Какие ягоды ты видишь на картинке?</a:t>
            </a:r>
          </a:p>
          <a:p>
            <a:pPr eaLnBrk="1" hangingPunct="1">
              <a:defRPr/>
            </a:pPr>
            <a:r>
              <a:rPr lang="ru-RU" smtClean="0"/>
              <a:t>Назови лесные ягоды</a:t>
            </a:r>
          </a:p>
          <a:p>
            <a:pPr eaLnBrk="1" hangingPunct="1">
              <a:defRPr/>
            </a:pPr>
            <a:r>
              <a:rPr lang="ru-RU" smtClean="0"/>
              <a:t>Назови садовые ягоды</a:t>
            </a:r>
          </a:p>
          <a:p>
            <a:pPr eaLnBrk="1" hangingPunct="1">
              <a:defRPr/>
            </a:pPr>
            <a:r>
              <a:rPr lang="ru-RU" smtClean="0"/>
              <a:t>Назови ягоды красного цвета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35843" name="Picture 4" descr="96777_129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5888"/>
            <a:ext cx="47625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Малина</a:t>
            </a:r>
          </a:p>
        </p:txBody>
      </p:sp>
      <p:sp>
        <p:nvSpPr>
          <p:cNvPr id="4198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7950" y="1905000"/>
            <a:ext cx="4657725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Компот из малины – …</a:t>
            </a:r>
          </a:p>
          <a:p>
            <a:pPr eaLnBrk="1" hangingPunct="1">
              <a:defRPr/>
            </a:pPr>
            <a:r>
              <a:rPr lang="ru-RU" smtClean="0"/>
              <a:t>Варенье из малины – ...</a:t>
            </a:r>
          </a:p>
          <a:p>
            <a:pPr eaLnBrk="1" hangingPunct="1">
              <a:defRPr/>
            </a:pPr>
            <a:r>
              <a:rPr lang="ru-RU" smtClean="0"/>
              <a:t>Джем из малины – …</a:t>
            </a:r>
          </a:p>
          <a:p>
            <a:pPr eaLnBrk="1" hangingPunct="1">
              <a:defRPr/>
            </a:pPr>
            <a:r>
              <a:rPr lang="ru-RU" smtClean="0"/>
              <a:t>Повидло из малины – ...</a:t>
            </a:r>
          </a:p>
        </p:txBody>
      </p:sp>
      <p:sp>
        <p:nvSpPr>
          <p:cNvPr id="41989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9" name="Picture 6" descr="cbcc9e4aca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916113"/>
            <a:ext cx="43926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688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ВИШНЯ</a:t>
            </a:r>
          </a:p>
        </p:txBody>
      </p:sp>
      <p:pic>
        <p:nvPicPr>
          <p:cNvPr id="8195" name="Picture 7" descr="1245062631_vish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44675"/>
            <a:ext cx="40322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СМОРОДИНА</a:t>
            </a:r>
          </a:p>
        </p:txBody>
      </p:sp>
      <p:sp>
        <p:nvSpPr>
          <p:cNvPr id="47108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7109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КРАСНАЯ</a:t>
            </a:r>
          </a:p>
          <a:p>
            <a:pPr eaLnBrk="1" hangingPunct="1">
              <a:defRPr/>
            </a:pPr>
            <a:r>
              <a:rPr lang="ru-RU" i="1" smtClean="0"/>
              <a:t>БЕЛАЯ</a:t>
            </a:r>
          </a:p>
          <a:p>
            <a:pPr eaLnBrk="1" hangingPunct="1">
              <a:defRPr/>
            </a:pPr>
            <a:r>
              <a:rPr lang="ru-RU" i="1" smtClean="0"/>
              <a:t>ЧЕРНАЯ</a:t>
            </a:r>
          </a:p>
        </p:txBody>
      </p:sp>
      <p:pic>
        <p:nvPicPr>
          <p:cNvPr id="9221" name="Picture 7" descr="56584223452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3960812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79388" y="333375"/>
            <a:ext cx="4514850" cy="5691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Три сестры летом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зелены.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К осени одна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краснеет,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Другая чернеет,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Третья светлеет.</a:t>
            </a:r>
          </a:p>
        </p:txBody>
      </p:sp>
      <p:pic>
        <p:nvPicPr>
          <p:cNvPr id="10243" name="Picture 4" descr="1898519000040f6c21e92b7535b973928d292d06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916113"/>
            <a:ext cx="47625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36893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smtClean="0">
                <a:solidFill>
                  <a:schemeClr val="folHlink"/>
                </a:solidFill>
              </a:rPr>
              <a:t>Схож он с бусами немножко,</a:t>
            </a:r>
            <a:br>
              <a:rPr lang="ru-RU" sz="3200" smtClean="0">
                <a:solidFill>
                  <a:schemeClr val="folHlink"/>
                </a:solidFill>
              </a:rPr>
            </a:br>
            <a:r>
              <a:rPr lang="ru-RU" sz="3200" smtClean="0">
                <a:solidFill>
                  <a:schemeClr val="folHlink"/>
                </a:solidFill>
              </a:rPr>
              <a:t>Каждый листик – как ладошка.</a:t>
            </a:r>
            <a:br>
              <a:rPr lang="ru-RU" sz="3200" smtClean="0">
                <a:solidFill>
                  <a:schemeClr val="folHlink"/>
                </a:solidFill>
              </a:rPr>
            </a:br>
            <a:r>
              <a:rPr lang="ru-RU" sz="3200" smtClean="0">
                <a:solidFill>
                  <a:schemeClr val="folHlink"/>
                </a:solidFill>
              </a:rPr>
              <a:t/>
            </a:r>
            <a:br>
              <a:rPr lang="ru-RU" sz="3200" smtClean="0">
                <a:solidFill>
                  <a:schemeClr val="folHlink"/>
                </a:solidFill>
              </a:rPr>
            </a:br>
            <a:r>
              <a:rPr lang="ru-RU" sz="3200" smtClean="0">
                <a:solidFill>
                  <a:schemeClr val="folHlink"/>
                </a:solidFill>
              </a:rPr>
              <a:t>Был зеленым, а поспел он – </a:t>
            </a:r>
            <a:br>
              <a:rPr lang="ru-RU" sz="3200" smtClean="0">
                <a:solidFill>
                  <a:schemeClr val="folHlink"/>
                </a:solidFill>
              </a:rPr>
            </a:br>
            <a:r>
              <a:rPr lang="ru-RU" sz="3200" smtClean="0">
                <a:solidFill>
                  <a:schemeClr val="folHlink"/>
                </a:solidFill>
              </a:rPr>
              <a:t>Стал янтарным, синим, белым.</a:t>
            </a:r>
            <a:br>
              <a:rPr lang="ru-RU" sz="3200" smtClean="0">
                <a:solidFill>
                  <a:schemeClr val="folHlink"/>
                </a:solidFill>
              </a:rPr>
            </a:br>
            <a:r>
              <a:rPr lang="ru-RU" sz="3200" smtClean="0">
                <a:solidFill>
                  <a:schemeClr val="folHlink"/>
                </a:solidFill>
              </a:rPr>
              <a:t>                              </a:t>
            </a:r>
            <a:br>
              <a:rPr lang="ru-RU" sz="3200" smtClean="0">
                <a:solidFill>
                  <a:schemeClr val="folHlink"/>
                </a:solidFill>
              </a:rPr>
            </a:br>
            <a:r>
              <a:rPr lang="ru-RU" sz="3200" smtClean="0">
                <a:solidFill>
                  <a:schemeClr val="folHlink"/>
                </a:solidFill>
              </a:rPr>
              <a:t>(виноград)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agodi-lesnie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yagodi-lesnie</Template>
  <TotalTime>2</TotalTime>
  <Words>231</Words>
  <Application>Microsoft Office PowerPoint</Application>
  <PresentationFormat>Экран (4:3)</PresentationFormat>
  <Paragraphs>87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Wingdings</vt:lpstr>
      <vt:lpstr>Calibri</vt:lpstr>
      <vt:lpstr>Brush Script MT</vt:lpstr>
      <vt:lpstr>yagodi-lesnie</vt:lpstr>
      <vt:lpstr>ЯГОДЫ</vt:lpstr>
      <vt:lpstr>САДОВЫЕ</vt:lpstr>
      <vt:lpstr>КЛУБНИКА</vt:lpstr>
      <vt:lpstr>Малина</vt:lpstr>
      <vt:lpstr>Презентация PowerPoint</vt:lpstr>
      <vt:lpstr>ВИШНЯ</vt:lpstr>
      <vt:lpstr>СМОРОДИНА</vt:lpstr>
      <vt:lpstr>Презентация PowerPoint</vt:lpstr>
      <vt:lpstr>Схож он с бусами немножко, Каждый листик – как ладошка.  Был зеленым, а поспел он –  Стал янтарным, синим, белым.                                (виноград)</vt:lpstr>
      <vt:lpstr>Презентация PowerPoint</vt:lpstr>
      <vt:lpstr>ВИНОГРАД</vt:lpstr>
      <vt:lpstr>Низок, да колюч, сладок, да не пахуч. Ягоду сорвешь –  всю руку обдерешь.                      (крыжовник)</vt:lpstr>
      <vt:lpstr>КРЫЖОВНИК</vt:lpstr>
      <vt:lpstr>Круглый, полосатый, растет на земле. А когда он поспеет, все равно зеленеет.                             (арбуз)</vt:lpstr>
      <vt:lpstr>АРБУЗ</vt:lpstr>
      <vt:lpstr>ЖИМОЛОСТЬ</vt:lpstr>
      <vt:lpstr>ОБЛЕПИХА</vt:lpstr>
      <vt:lpstr>Презентация PowerPoint</vt:lpstr>
      <vt:lpstr>ЛЕСНЫЕ</vt:lpstr>
      <vt:lpstr>РЯБИНА</vt:lpstr>
      <vt:lpstr>Презентация PowerPoint</vt:lpstr>
      <vt:lpstr>ШИПОВНИК</vt:lpstr>
      <vt:lpstr>Презентация PowerPoint</vt:lpstr>
      <vt:lpstr>БРУСНИКА</vt:lpstr>
      <vt:lpstr>КЛЮКВА</vt:lpstr>
      <vt:lpstr>Презентация PowerPoint</vt:lpstr>
      <vt:lpstr>Презентация PowerPoint</vt:lpstr>
      <vt:lpstr>ЧЕРНИКА</vt:lpstr>
      <vt:lpstr>Презентация PowerPoint</vt:lpstr>
      <vt:lpstr>КАЛИНА</vt:lpstr>
      <vt:lpstr>У девчонки - тонконожки ярко-красные сережки. Под листочек загляни-ка, Там краснеет …</vt:lpstr>
      <vt:lpstr>ЗЕМЛЯНИКА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ЯГОДЫ</dc:title>
  <dc:creator>Регина</dc:creator>
  <cp:lastModifiedBy>Регина</cp:lastModifiedBy>
  <cp:revision>1</cp:revision>
  <dcterms:created xsi:type="dcterms:W3CDTF">2013-12-09T14:49:52Z</dcterms:created>
  <dcterms:modified xsi:type="dcterms:W3CDTF">2013-12-09T14:52:04Z</dcterms:modified>
</cp:coreProperties>
</file>