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71" r:id="rId12"/>
    <p:sldId id="269" r:id="rId13"/>
    <p:sldId id="272" r:id="rId14"/>
    <p:sldId id="270" r:id="rId15"/>
    <p:sldId id="273" r:id="rId16"/>
    <p:sldId id="278" r:id="rId17"/>
    <p:sldId id="277" r:id="rId18"/>
    <p:sldId id="279" r:id="rId19"/>
    <p:sldId id="265" r:id="rId20"/>
    <p:sldId id="275" r:id="rId21"/>
    <p:sldId id="274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660066"/>
    <a:srgbClr val="660033"/>
    <a:srgbClr val="0080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2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C8FD-1EFC-4C49-8576-D3F34848D247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9663-9B50-4C48-9F0D-9B2A63AF9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est-portal.ru/photopics/1076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fotki.yandex.ru/get/4420/22271788.300/0_8b5ed_9332a828_X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3214/nazarova017.7/0_21096_d91a00a_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s47-ros.edu.yar.ru/kartinki_i_otdelnie_foto/kartinki/1_w402_h410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s47-ros.edu.yar.ru/kartinki_i_otdelnie_foto/kartinki/1_w402_h410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5500/ray-man.5/0_43196_214122ca_L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t-portal.ru/photopics/10761.jpg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cs9991.userapi.com/u139296633/-14/x_c36cc869.jpg" TargetMode="External"/><Relationship Id="rId2" Type="http://schemas.openxmlformats.org/officeDocument/2006/relationships/hyperlink" Target="http://img-fotki.yandex.ru/get/20/junglesson.0/0_9acb_b752971d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3214/nazarova017.7/0_21096_d91a00a_L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img01.chitalnya.ru/upload/587/474126489367336064.jpg" TargetMode="External"/><Relationship Id="rId4" Type="http://schemas.openxmlformats.org/officeDocument/2006/relationships/hyperlink" Target="http://img-fotki.yandex.ru/get/4420/22271788.300/0_8b5ed_9332a828_XL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5500/ray-man.5/0_43196_214122ca_L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420/22271788.300/0_8b5ed_9332a828_XL" TargetMode="External"/><Relationship Id="rId13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hyperlink" Target="http://img-fotki.yandex.ru/get/3214/nazarova017.7/0_21096_d91a00a_L" TargetMode="External"/><Relationship Id="rId2" Type="http://schemas.openxmlformats.org/officeDocument/2006/relationships/hyperlink" Target="http://img-fotki.yandex.ru/get/20/junglesson.0/0_9acb_b752971d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9991.userapi.com/u139296633/-14/x_c36cc869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hyperlink" Target="http://img01.chitalnya.ru/upload/587/474126489367336064.jpg" TargetMode="External"/><Relationship Id="rId4" Type="http://schemas.openxmlformats.org/officeDocument/2006/relationships/hyperlink" Target="http://www.rest-portal.ru/photopics/10761.jpg" TargetMode="External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.allday.ru/uploads/posts/thumbs/1195667764__6_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5500/ray-man.5/0_43196_214122ca_L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.allday.ru/uploads/posts/thumbs/1195667764__6_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-fotki.yandex.ru/get/20/junglesson.0/0_9acb_b752971d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01.chitalnya.ru/upload/587/47412648936733606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накр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…шил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1763688" y="404664"/>
            <a:ext cx="5904656" cy="38164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накр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шил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rest-portal.ru/photopics/10761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8680"/>
            <a:ext cx="4824536" cy="3600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мует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1763688" y="404664"/>
            <a:ext cx="5904656" cy="38164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мует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-fotki.yandex.ru/get/4420/22271788.300/0_8b5ed_9332a828_XL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92696"/>
            <a:ext cx="4176464" cy="31683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…розный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1763688" y="404664"/>
            <a:ext cx="5904656" cy="38164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розный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-fotki.yandex.ru/get/3214/nazarova017.7/0_21096_d91a00a_L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4320480" cy="338437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Парная   работа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Сидим - на месте,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Думаем – вместе,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Решаем – оперативно,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Критикуя – предлагай,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Предлагая – </a:t>
            </a:r>
            <a:endParaRPr lang="ru-RU" sz="4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s47-ros.edu.yar.ru/kartinki_i_otdelnie_foto/kartinki/1_w402_h410.png">
            <a:hlinkClick r:id="rId2" tgtFrame="_blank"/>
          </p:cNvPr>
          <p:cNvPicPr/>
          <p:nvPr/>
        </p:nvPicPr>
        <p:blipFill>
          <a:blip r:embed="rId3" cstate="print"/>
          <a:srcRect l="4549" b="4348"/>
          <a:stretch>
            <a:fillRect/>
          </a:stretch>
        </p:blipFill>
        <p:spPr bwMode="auto">
          <a:xfrm>
            <a:off x="5834400" y="1052736"/>
            <a:ext cx="3309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4509120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помогай</a:t>
            </a:r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о с л о в и </a:t>
            </a:r>
            <a:r>
              <a:rPr lang="ru-RU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Обсудить смысл, содержащийся в пословице. 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Подумать, к какому житейскому случаю она относится.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Вставить безударную гласную и подобрать проверочное слово.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Дерево  смотрится  в  плодах, а  человек  в  делах. 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s47-ros.edu.yar.ru/kartinki_i_otdelnie_foto/kartinki/1_w402_h410.png">
            <a:hlinkClick r:id="rId2" tgtFrame="_blank"/>
          </p:cNvPr>
          <p:cNvPicPr/>
          <p:nvPr/>
        </p:nvPicPr>
        <p:blipFill>
          <a:blip r:embed="rId3" cstate="print"/>
          <a:srcRect l="4549" b="4348"/>
          <a:stretch>
            <a:fillRect/>
          </a:stretch>
        </p:blipFill>
        <p:spPr bwMode="auto">
          <a:xfrm>
            <a:off x="5652120" y="3356992"/>
            <a:ext cx="31655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547664" y="1556792"/>
            <a:ext cx="1296144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</a:t>
            </a: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348880"/>
            <a:ext cx="10801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endParaRPr lang="ru-RU" sz="5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140968"/>
            <a:ext cx="989856" cy="89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endParaRPr lang="ru-RU" sz="5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844824"/>
            <a:ext cx="3538736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метели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щели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к окну  прилетели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захотели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не гоним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6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накормим</a:t>
            </a:r>
            <a:endParaRPr lang="ru-RU" sz="3600" b="1" dirty="0">
              <a:solidFill>
                <a:srgbClr val="80008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-fotki.yandex.ru/get/5500/ray-man.5/0_43196_214122ca_L.jpg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2016224" cy="13681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1844824"/>
            <a:ext cx="3888432" cy="44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Поесть                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их                 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Замело все          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кормом   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Завыли                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Птички                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26319 -0.3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6563 -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2658 -0.2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27049 0.28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208 0.28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25712 0.187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-fotki.yandex.ru/get/20/junglesson.0/0_9acb_b752971d_XL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260649"/>
            <a:ext cx="2880320" cy="187220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http://img-fotki.yandex.ru/get/4420/22271788.300/0_8b5ed_9332a828_XL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0648"/>
            <a:ext cx="3476739" cy="201622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Рисунок 5" descr="http://img-fotki.yandex.ru/get/3214/nazarova017.7/0_21096_d91a00a_L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581128"/>
            <a:ext cx="2914134" cy="20480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Рисунок 6" descr="http://www.rest-portal.ru/photopics/10761.jpg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2276872"/>
            <a:ext cx="3240360" cy="197605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Рисунок 7" descr="http://img01.chitalnya.ru/upload/587/474126489367336064.jpg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2492896"/>
            <a:ext cx="3384376" cy="204234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Рисунок 8" descr="http://cs9991.userapi.com/u139296633/-14/x_c36cc869.jpg">
            <a:hlinkClick r:id="rId12" tgtFrame="_blank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4437112"/>
            <a:ext cx="2756659" cy="211435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Завыли   метели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Замело  все   щели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Птички   к   окну   прилетели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Поесть   захотели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Мы   их   не   гоним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Мы   кормом   накормим</a:t>
            </a:r>
            <a:endParaRPr lang="ru-RU" sz="4400" b="1" dirty="0">
              <a:solidFill>
                <a:srgbClr val="80008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-fotki.yandex.ru/get/5500/ray-man.5/0_43196_214122ca_L.jpg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2016224" cy="13681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627784" y="980728"/>
            <a:ext cx="86409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259632" y="1772816"/>
            <a:ext cx="86409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436096" y="2564904"/>
            <a:ext cx="86409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27784" y="1772816"/>
            <a:ext cx="115212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555776" y="2564904"/>
            <a:ext cx="1142438" cy="1356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0200" b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10200" b="1" dirty="0" smtClean="0">
                <a:solidFill>
                  <a:srgbClr val="008000"/>
                </a:solidFill>
                <a:latin typeface="Monotype Corsiva" pitchFamily="66" charset="0"/>
              </a:rPr>
              <a:t>спасибо</a:t>
            </a:r>
            <a:endParaRPr lang="ru-RU" sz="102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img-fotki.yandex.ru/get/20/junglesson.0/0_9acb_b752971d_XL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 t="-3816" r="15673"/>
          <a:stretch>
            <a:fillRect/>
          </a:stretch>
        </p:blipFill>
        <p:spPr bwMode="auto">
          <a:xfrm>
            <a:off x="3143240" y="285728"/>
            <a:ext cx="2428892" cy="194364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http://www.rest-portal.ru/photopics/10761.jpg">
            <a:hlinkClick r:id="rId4" tgtFrame="_blank"/>
          </p:cNvPr>
          <p:cNvPicPr/>
          <p:nvPr/>
        </p:nvPicPr>
        <p:blipFill>
          <a:blip r:embed="rId5" cstate="print"/>
          <a:srcRect l="27388" t="462"/>
          <a:stretch>
            <a:fillRect/>
          </a:stretch>
        </p:blipFill>
        <p:spPr bwMode="auto">
          <a:xfrm>
            <a:off x="357158" y="571480"/>
            <a:ext cx="2352894" cy="196693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Рисунок 5" descr="http://cs9991.userapi.com/u139296633/-14/x_c36cc869.jpg">
            <a:hlinkClick r:id="rId6" tgtFrame="_blank"/>
          </p:cNvPr>
          <p:cNvPicPr/>
          <p:nvPr/>
        </p:nvPicPr>
        <p:blipFill>
          <a:blip r:embed="rId7" cstate="print"/>
          <a:srcRect r="11890"/>
          <a:stretch>
            <a:fillRect/>
          </a:stretch>
        </p:blipFill>
        <p:spPr bwMode="auto">
          <a:xfrm>
            <a:off x="571472" y="4143380"/>
            <a:ext cx="2428892" cy="211435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Рисунок 6" descr="http://img-fotki.yandex.ru/get/4420/22271788.300/0_8b5ed_9332a828_XL">
            <a:hlinkClick r:id="rId8" tgtFrame="_blank"/>
          </p:cNvPr>
          <p:cNvPicPr/>
          <p:nvPr/>
        </p:nvPicPr>
        <p:blipFill>
          <a:blip r:embed="rId9" cstate="print"/>
          <a:srcRect l="24608" t="4787" r="5531"/>
          <a:stretch>
            <a:fillRect/>
          </a:stretch>
        </p:blipFill>
        <p:spPr bwMode="auto">
          <a:xfrm>
            <a:off x="6286512" y="4000504"/>
            <a:ext cx="2428892" cy="191970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Рисунок 7" descr="http://img01.chitalnya.ru/upload/587/474126489367336064.jpg">
            <a:hlinkClick r:id="rId10" tgtFrame="_blank"/>
          </p:cNvPr>
          <p:cNvPicPr/>
          <p:nvPr/>
        </p:nvPicPr>
        <p:blipFill>
          <a:blip r:embed="rId11" cstate="print"/>
          <a:srcRect l="8460"/>
          <a:stretch>
            <a:fillRect/>
          </a:stretch>
        </p:blipFill>
        <p:spPr bwMode="auto">
          <a:xfrm>
            <a:off x="5715008" y="500042"/>
            <a:ext cx="3098054" cy="204234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Рисунок 8" descr="http://img-fotki.yandex.ru/get/3214/nazarova017.7/0_21096_d91a00a_L">
            <a:hlinkClick r:id="rId12" tgtFrame="_blank"/>
          </p:cNvPr>
          <p:cNvPicPr/>
          <p:nvPr/>
        </p:nvPicPr>
        <p:blipFill>
          <a:blip r:embed="rId13" cstate="print"/>
          <a:srcRect t="6531" r="14180"/>
          <a:stretch>
            <a:fillRect/>
          </a:stretch>
        </p:blipFill>
        <p:spPr bwMode="auto">
          <a:xfrm>
            <a:off x="3357554" y="4429132"/>
            <a:ext cx="2500900" cy="191430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Использованы </a:t>
            </a:r>
            <a:r>
              <a:rPr lang="ru-RU" smtClean="0"/>
              <a:t>материалы интернета.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Сн</a:t>
            </a:r>
            <a:r>
              <a:rPr lang="ru-RU" sz="7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гирь,  с</a:t>
            </a:r>
            <a:r>
              <a:rPr lang="ru-RU" sz="7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ница, 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7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робей,  с</a:t>
            </a:r>
            <a:r>
              <a:rPr lang="ru-RU" sz="7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рока, в</a:t>
            </a:r>
            <a:r>
              <a:rPr lang="ru-RU" sz="7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рона.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059832" y="1124744"/>
            <a:ext cx="7200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660232" y="1124744"/>
            <a:ext cx="14401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347864" y="2420888"/>
            <a:ext cx="14401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372200" y="2348880"/>
            <a:ext cx="21602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http://i.allday.ru/uploads/posts/thumbs/1195667764__6_1.jpg">
            <a:hlinkClick r:id="rId2" tgtFrame="_blank"/>
          </p:cNvPr>
          <p:cNvPicPr/>
          <p:nvPr/>
        </p:nvPicPr>
        <p:blipFill>
          <a:blip r:embed="rId3" cstate="print"/>
          <a:srcRect l="2498" t="6602" r="76" b="7575"/>
          <a:stretch>
            <a:fillRect/>
          </a:stretch>
        </p:blipFill>
        <p:spPr bwMode="auto">
          <a:xfrm>
            <a:off x="6660232" y="4365104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627784" y="3429000"/>
            <a:ext cx="14401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720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кормушка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-fotki.yandex.ru/get/5500/ray-man.5/0_43196_214122ca_L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112568" cy="410445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788024" y="4725144"/>
            <a:ext cx="324000" cy="46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771800" y="5013176"/>
            <a:ext cx="6480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868144" y="4797152"/>
            <a:ext cx="1008112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68144" y="4797152"/>
            <a:ext cx="1008112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Дуга 20"/>
          <p:cNvSpPr/>
          <p:nvPr/>
        </p:nvSpPr>
        <p:spPr>
          <a:xfrm rot="19168175">
            <a:off x="1385946" y="4973684"/>
            <a:ext cx="3384000" cy="2592000"/>
          </a:xfrm>
          <a:prstGeom prst="arc">
            <a:avLst>
              <a:gd name="adj1" fmla="val 16200000"/>
              <a:gd name="adj2" fmla="val 40653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6" grpId="1"/>
      <p:bldP spid="17" grpId="0"/>
      <p:bldP spid="17" grpId="1"/>
      <p:bldP spid="17" grpId="2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Безударная   гласная   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 корне   слова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-о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и-е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.allday.ru/uploads/posts/thumbs/1195667764__6_1.jpg">
            <a:hlinkClick r:id="rId2" tgtFrame="_blank"/>
          </p:cNvPr>
          <p:cNvPicPr/>
          <p:nvPr/>
        </p:nvPicPr>
        <p:blipFill>
          <a:blip r:embed="rId3" cstate="print"/>
          <a:srcRect l="2498" t="6602" r="76" b="7575"/>
          <a:stretch>
            <a:fillRect/>
          </a:stretch>
        </p:blipFill>
        <p:spPr bwMode="auto">
          <a:xfrm>
            <a:off x="6660232" y="4365104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л…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дяной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1763688" y="404664"/>
            <a:ext cx="5904656" cy="38164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дяной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img-fotki.yandex.ru/get/20/junglesson.0/0_9acb_b752971d_XL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4536504" cy="29523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х…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лодный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1763688" y="404664"/>
            <a:ext cx="5904656" cy="38164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лодный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01.chitalnya.ru/upload/587/474126489367336064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4536504" cy="30963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169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кормушка</vt:lpstr>
      <vt:lpstr>Безударная   гласная    в   корне   слова</vt:lpstr>
      <vt:lpstr>л…дяной</vt:lpstr>
      <vt:lpstr>ледяной </vt:lpstr>
      <vt:lpstr>х…лодный  </vt:lpstr>
      <vt:lpstr> холодный </vt:lpstr>
      <vt:lpstr>накр…шил </vt:lpstr>
      <vt:lpstr>накрошил  </vt:lpstr>
      <vt:lpstr>з…мует </vt:lpstr>
      <vt:lpstr>зимует</vt:lpstr>
      <vt:lpstr>м…розный</vt:lpstr>
      <vt:lpstr>морозный</vt:lpstr>
      <vt:lpstr>Парная   работа</vt:lpstr>
      <vt:lpstr>П о с л о в и ц а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49</cp:revision>
  <dcterms:created xsi:type="dcterms:W3CDTF">2012-12-10T15:57:49Z</dcterms:created>
  <dcterms:modified xsi:type="dcterms:W3CDTF">2012-12-18T14:48:51Z</dcterms:modified>
</cp:coreProperties>
</file>