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9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67" autoAdjust="0"/>
    <p:restoredTop sz="86409" autoAdjust="0"/>
  </p:normalViewPr>
  <p:slideViewPr>
    <p:cSldViewPr>
      <p:cViewPr varScale="1">
        <p:scale>
          <a:sx n="80" d="100"/>
          <a:sy n="80" d="100"/>
        </p:scale>
        <p:origin x="-76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7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05.04.2012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Тема  урока:  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Правописание парных звонких и глухих согласных.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Кто это? Как напишете слова?</a:t>
            </a:r>
            <a:endParaRPr lang="ru-RU" dirty="0"/>
          </a:p>
        </p:txBody>
      </p:sp>
      <p:pic>
        <p:nvPicPr>
          <p:cNvPr id="4" name="Содержимое 3" descr="Ле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571612"/>
            <a:ext cx="4486656" cy="3364992"/>
          </a:xfrm>
        </p:spPr>
      </p:pic>
      <p:pic>
        <p:nvPicPr>
          <p:cNvPr id="5" name="Рисунок 4" descr="Лебед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3714752"/>
            <a:ext cx="3998976" cy="299923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Проверьте: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sz="4800" dirty="0" smtClean="0"/>
              <a:t>ле</a:t>
            </a:r>
            <a:r>
              <a:rPr lang="ru-RU" sz="4800" u="sng" dirty="0" smtClean="0"/>
              <a:t>в</a:t>
            </a:r>
          </a:p>
          <a:p>
            <a:pPr algn="ctr">
              <a:buNone/>
            </a:pPr>
            <a:endParaRPr lang="ru-RU" sz="4800" dirty="0" smtClean="0"/>
          </a:p>
          <a:p>
            <a:pPr algn="ctr"/>
            <a:r>
              <a:rPr lang="ru-RU" sz="4800" dirty="0" smtClean="0"/>
              <a:t>лебе</a:t>
            </a:r>
            <a:r>
              <a:rPr lang="ru-RU" sz="4800" u="sng" dirty="0" smtClean="0"/>
              <a:t>д</a:t>
            </a:r>
            <a:r>
              <a:rPr lang="ru-RU" sz="4800" dirty="0" smtClean="0"/>
              <a:t>ь</a:t>
            </a:r>
            <a:endParaRPr lang="ru-RU" sz="48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Запишите слова, вставляя пропущенные буквы: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Больной </a:t>
            </a:r>
            <a:r>
              <a:rPr lang="ru-RU" dirty="0" err="1" smtClean="0"/>
              <a:t>зу</a:t>
            </a:r>
            <a:r>
              <a:rPr lang="ru-RU" dirty="0" smtClean="0"/>
              <a:t>(б, </a:t>
            </a:r>
            <a:r>
              <a:rPr lang="ru-RU" dirty="0" err="1" smtClean="0"/>
              <a:t>п</a:t>
            </a:r>
            <a:r>
              <a:rPr lang="ru-RU" dirty="0" smtClean="0"/>
              <a:t>)</a:t>
            </a:r>
          </a:p>
          <a:p>
            <a:r>
              <a:rPr lang="ru-RU" dirty="0" smtClean="0"/>
              <a:t>Холодный су(б, </a:t>
            </a:r>
            <a:r>
              <a:rPr lang="ru-RU" dirty="0" err="1" smtClean="0"/>
              <a:t>п</a:t>
            </a:r>
            <a:r>
              <a:rPr lang="ru-RU" dirty="0" smtClean="0"/>
              <a:t>)</a:t>
            </a:r>
          </a:p>
          <a:p>
            <a:r>
              <a:rPr lang="ru-RU" dirty="0" smtClean="0"/>
              <a:t>Острый </a:t>
            </a:r>
            <a:r>
              <a:rPr lang="ru-RU" dirty="0" err="1" smtClean="0"/>
              <a:t>клю</a:t>
            </a:r>
            <a:r>
              <a:rPr lang="ru-RU" dirty="0" smtClean="0"/>
              <a:t>(в, </a:t>
            </a:r>
            <a:r>
              <a:rPr lang="ru-RU" dirty="0" err="1" smtClean="0"/>
              <a:t>ф</a:t>
            </a:r>
            <a:r>
              <a:rPr lang="ru-RU" dirty="0" smtClean="0"/>
              <a:t>)</a:t>
            </a:r>
          </a:p>
          <a:p>
            <a:r>
              <a:rPr lang="ru-RU" dirty="0" smtClean="0"/>
              <a:t>Морской </a:t>
            </a:r>
            <a:r>
              <a:rPr lang="ru-RU" dirty="0" err="1" smtClean="0"/>
              <a:t>пля</a:t>
            </a:r>
            <a:r>
              <a:rPr lang="ru-RU" dirty="0" smtClean="0"/>
              <a:t>(ж, </a:t>
            </a:r>
            <a:r>
              <a:rPr lang="ru-RU" dirty="0" err="1" smtClean="0"/>
              <a:t>ш</a:t>
            </a:r>
            <a:r>
              <a:rPr lang="ru-RU" dirty="0" smtClean="0"/>
              <a:t>)</a:t>
            </a:r>
          </a:p>
          <a:p>
            <a:r>
              <a:rPr lang="ru-RU" dirty="0" smtClean="0"/>
              <a:t>Уютный шала(ж, </a:t>
            </a:r>
            <a:r>
              <a:rPr lang="ru-RU" dirty="0" err="1" smtClean="0"/>
              <a:t>ш</a:t>
            </a:r>
            <a:r>
              <a:rPr lang="ru-RU" dirty="0" smtClean="0"/>
              <a:t>)</a:t>
            </a:r>
          </a:p>
          <a:p>
            <a:r>
              <a:rPr lang="ru-RU" dirty="0" smtClean="0"/>
              <a:t>Сильный </a:t>
            </a:r>
            <a:r>
              <a:rPr lang="ru-RU" dirty="0" err="1" smtClean="0"/>
              <a:t>моро</a:t>
            </a:r>
            <a:r>
              <a:rPr lang="ru-RU" dirty="0" smtClean="0"/>
              <a:t>(</a:t>
            </a:r>
            <a:r>
              <a:rPr lang="ru-RU" dirty="0" err="1" smtClean="0"/>
              <a:t>з</a:t>
            </a:r>
            <a:r>
              <a:rPr lang="ru-RU" dirty="0" smtClean="0"/>
              <a:t>, с)</a:t>
            </a:r>
          </a:p>
          <a:p>
            <a:r>
              <a:rPr lang="ru-RU" smtClean="0"/>
              <a:t>Чёрный </a:t>
            </a:r>
            <a:r>
              <a:rPr lang="ru-RU" smtClean="0"/>
              <a:t>но</a:t>
            </a:r>
            <a:r>
              <a:rPr lang="ru-RU" smtClean="0"/>
              <a:t>(</a:t>
            </a:r>
            <a:r>
              <a:rPr lang="ru-RU" dirty="0" err="1" smtClean="0"/>
              <a:t>з</a:t>
            </a:r>
            <a:r>
              <a:rPr lang="ru-RU" dirty="0" smtClean="0"/>
              <a:t>, с)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Итак, сделаем вывод: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sz="3600" dirty="0" smtClean="0"/>
              <a:t>Закончи предложение: </a:t>
            </a:r>
          </a:p>
          <a:p>
            <a:pPr algn="ctr"/>
            <a:r>
              <a:rPr lang="ru-RU" sz="3600" dirty="0" smtClean="0"/>
              <a:t>чтобы правильно написать в слове парный согласный, нужно…</a:t>
            </a:r>
            <a:endParaRPr lang="ru-RU" sz="36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Хорошая работа! Спасибо!</a:t>
            </a:r>
            <a:endParaRPr lang="ru-RU" dirty="0"/>
          </a:p>
        </p:txBody>
      </p:sp>
      <p:pic>
        <p:nvPicPr>
          <p:cNvPr id="4" name="Содержимое 3" descr="Пес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1928802"/>
            <a:ext cx="5852583" cy="4389437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Вспомните парные согласные: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pPr algn="ctr"/>
            <a:r>
              <a:rPr lang="ru-RU" sz="4000" dirty="0" smtClean="0"/>
              <a:t>Б –  …</a:t>
            </a:r>
          </a:p>
          <a:p>
            <a:pPr algn="ctr"/>
            <a:r>
              <a:rPr lang="ru-RU" sz="4000" dirty="0" smtClean="0"/>
              <a:t>В –  …</a:t>
            </a:r>
          </a:p>
          <a:p>
            <a:pPr algn="ctr"/>
            <a:r>
              <a:rPr lang="ru-RU" sz="4000" dirty="0" smtClean="0"/>
              <a:t>Г –  …</a:t>
            </a:r>
          </a:p>
          <a:p>
            <a:pPr algn="ctr"/>
            <a:r>
              <a:rPr lang="ru-RU" sz="4000" dirty="0" smtClean="0"/>
              <a:t>Д –  …</a:t>
            </a:r>
          </a:p>
          <a:p>
            <a:pPr algn="ctr"/>
            <a:r>
              <a:rPr lang="ru-RU" sz="4000" dirty="0" smtClean="0"/>
              <a:t>З – …</a:t>
            </a:r>
          </a:p>
          <a:p>
            <a:pPr algn="ctr"/>
            <a:r>
              <a:rPr lang="ru-RU" sz="4000" dirty="0" smtClean="0"/>
              <a:t>Ж -  …</a:t>
            </a:r>
            <a:endParaRPr lang="ru-RU" sz="40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Что это?</a:t>
            </a:r>
            <a:endParaRPr lang="ru-RU" dirty="0"/>
          </a:p>
        </p:txBody>
      </p:sp>
      <p:pic>
        <p:nvPicPr>
          <p:cNvPr id="4" name="Содержимое 3" descr="112-1220_IM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Подумайте, как правильно написать это слово: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algn="ctr"/>
            <a:endParaRPr lang="ru-RU" sz="6000" dirty="0" smtClean="0"/>
          </a:p>
          <a:p>
            <a:pPr algn="ctr"/>
            <a:r>
              <a:rPr lang="ru-RU" sz="6000" dirty="0" smtClean="0"/>
              <a:t>Гриб   или    </a:t>
            </a:r>
            <a:r>
              <a:rPr lang="ru-RU" sz="6000" dirty="0" err="1" smtClean="0"/>
              <a:t>грип</a:t>
            </a:r>
            <a:r>
              <a:rPr lang="ru-RU" sz="6000" dirty="0" smtClean="0"/>
              <a:t>   ?</a:t>
            </a:r>
            <a:endParaRPr lang="ru-RU" sz="60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8573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 догадались!</a:t>
            </a:r>
            <a:br>
              <a:rPr lang="ru-RU" dirty="0" smtClean="0"/>
            </a:br>
            <a:r>
              <a:rPr lang="ru-RU" dirty="0" smtClean="0"/>
              <a:t>Нам понадобятся родственные слова!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sz="3200" dirty="0" smtClean="0"/>
              <a:t>Подберём ряд родственных слов, найдём проверочное и запишем слово верно:</a:t>
            </a:r>
          </a:p>
          <a:p>
            <a:pPr algn="ctr"/>
            <a:endParaRPr lang="ru-RU" sz="3200" dirty="0" smtClean="0"/>
          </a:p>
          <a:p>
            <a:pPr algn="ctr"/>
            <a:r>
              <a:rPr lang="ru-RU" dirty="0" smtClean="0"/>
              <a:t>________________________________</a:t>
            </a:r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Что это?</a:t>
            </a:r>
            <a:endParaRPr lang="ru-RU" dirty="0"/>
          </a:p>
        </p:txBody>
      </p:sp>
      <p:pic>
        <p:nvPicPr>
          <p:cNvPr id="4" name="Содержимое 3" descr="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Выберите верное написание: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sz="4800" dirty="0" err="1" smtClean="0"/>
              <a:t>Зака</a:t>
            </a:r>
            <a:r>
              <a:rPr lang="ru-RU" sz="4800" u="sng" dirty="0" err="1" smtClean="0"/>
              <a:t>д</a:t>
            </a:r>
            <a:r>
              <a:rPr lang="ru-RU" sz="4800" u="sng" dirty="0" smtClean="0"/>
              <a:t> </a:t>
            </a:r>
            <a:r>
              <a:rPr lang="ru-RU" sz="4800" dirty="0" smtClean="0"/>
              <a:t>  или   зака</a:t>
            </a:r>
            <a:r>
              <a:rPr lang="ru-RU" sz="4800" u="sng" dirty="0" smtClean="0"/>
              <a:t>т</a:t>
            </a:r>
            <a:endParaRPr lang="ru-RU" sz="4800" u="sng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верно записать эти слова:</a:t>
            </a:r>
            <a:endParaRPr lang="ru-RU" dirty="0"/>
          </a:p>
        </p:txBody>
      </p:sp>
      <p:pic>
        <p:nvPicPr>
          <p:cNvPr id="6" name="Содержимое 5" descr="2000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928802"/>
            <a:ext cx="3694748" cy="2584609"/>
          </a:xfrm>
        </p:spPr>
      </p:pic>
      <p:pic>
        <p:nvPicPr>
          <p:cNvPr id="7" name="Рисунок 6" descr="4900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3286124"/>
            <a:ext cx="4088130" cy="274291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Проверьте себя: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sz="4000" i="1" dirty="0" smtClean="0"/>
              <a:t>ВОЛ</a:t>
            </a:r>
            <a:r>
              <a:rPr lang="ru-RU" sz="4000" i="1" u="sng" dirty="0" smtClean="0"/>
              <a:t>К </a:t>
            </a:r>
            <a:r>
              <a:rPr lang="ru-RU" sz="4000" i="1" dirty="0" smtClean="0"/>
              <a:t>  </a:t>
            </a:r>
          </a:p>
          <a:p>
            <a:pPr algn="ctr"/>
            <a:endParaRPr lang="ru-RU" sz="4000" i="1" dirty="0" smtClean="0"/>
          </a:p>
          <a:p>
            <a:pPr algn="ctr"/>
            <a:endParaRPr lang="ru-RU" sz="4000" i="1" dirty="0" smtClean="0"/>
          </a:p>
          <a:p>
            <a:pPr algn="ctr"/>
            <a:r>
              <a:rPr lang="ru-RU" sz="4000" i="1" dirty="0" smtClean="0"/>
              <a:t>ЛУ</a:t>
            </a:r>
            <a:r>
              <a:rPr lang="ru-RU" sz="4000" i="1" u="sng" dirty="0" smtClean="0"/>
              <a:t>Г</a:t>
            </a:r>
          </a:p>
          <a:p>
            <a:pPr algn="ctr"/>
            <a:endParaRPr lang="ru-RU" sz="4000" i="1" u="sng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</TotalTime>
  <Words>160</Words>
  <Application>Microsoft Office PowerPoint</Application>
  <PresentationFormat>Экран (4:3)</PresentationFormat>
  <Paragraphs>58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Тема  урока:     </vt:lpstr>
      <vt:lpstr>Вспомните парные согласные:</vt:lpstr>
      <vt:lpstr>Что это?</vt:lpstr>
      <vt:lpstr>Подумайте, как правильно написать это слово:</vt:lpstr>
      <vt:lpstr>Вы догадались! Нам понадобятся родственные слова!</vt:lpstr>
      <vt:lpstr>Что это?</vt:lpstr>
      <vt:lpstr>Выберите верное написание:</vt:lpstr>
      <vt:lpstr>Как верно записать эти слова:</vt:lpstr>
      <vt:lpstr>Проверьте себя:</vt:lpstr>
      <vt:lpstr>Кто это? Как напишете слова?</vt:lpstr>
      <vt:lpstr>Проверьте:</vt:lpstr>
      <vt:lpstr>Запишите слова, вставляя пропущенные буквы:</vt:lpstr>
      <vt:lpstr>Итак, сделаем вывод:</vt:lpstr>
      <vt:lpstr>Хорошая работа! Спасибо!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 урока:     </dc:title>
  <cp:lastModifiedBy>Admin</cp:lastModifiedBy>
  <cp:revision>5</cp:revision>
  <dcterms:modified xsi:type="dcterms:W3CDTF">2012-04-05T16:01:29Z</dcterms:modified>
</cp:coreProperties>
</file>