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C280C-7C1A-44F0-9179-43379D1477E6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246DF-B3AD-4F4E-9483-B100F95841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C280C-7C1A-44F0-9179-43379D1477E6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246DF-B3AD-4F4E-9483-B100F95841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C280C-7C1A-44F0-9179-43379D1477E6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246DF-B3AD-4F4E-9483-B100F95841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C280C-7C1A-44F0-9179-43379D1477E6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246DF-B3AD-4F4E-9483-B100F95841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C280C-7C1A-44F0-9179-43379D1477E6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246DF-B3AD-4F4E-9483-B100F95841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C280C-7C1A-44F0-9179-43379D1477E6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246DF-B3AD-4F4E-9483-B100F95841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C280C-7C1A-44F0-9179-43379D1477E6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246DF-B3AD-4F4E-9483-B100F95841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C280C-7C1A-44F0-9179-43379D1477E6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246DF-B3AD-4F4E-9483-B100F95841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C280C-7C1A-44F0-9179-43379D1477E6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246DF-B3AD-4F4E-9483-B100F95841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C280C-7C1A-44F0-9179-43379D1477E6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246DF-B3AD-4F4E-9483-B100F95841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C280C-7C1A-44F0-9179-43379D1477E6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246DF-B3AD-4F4E-9483-B100F95841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C280C-7C1A-44F0-9179-43379D1477E6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246DF-B3AD-4F4E-9483-B100F958414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0-tub-ru.yandex.net/i?id=77c79b04b04f7a4c0e211484fbd792c9-08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500042"/>
            <a:ext cx="1571636" cy="2357454"/>
          </a:xfrm>
          <a:prstGeom prst="rect">
            <a:avLst/>
          </a:prstGeom>
          <a:noFill/>
        </p:spPr>
      </p:pic>
      <p:pic>
        <p:nvPicPr>
          <p:cNvPr id="1028" name="Picture 4" descr="Рисунки одежды для детей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4612" y="238684"/>
            <a:ext cx="2357454" cy="2156207"/>
          </a:xfrm>
          <a:prstGeom prst="rect">
            <a:avLst/>
          </a:prstGeom>
          <a:noFill/>
        </p:spPr>
      </p:pic>
      <p:pic>
        <p:nvPicPr>
          <p:cNvPr id="1030" name="Picture 6" descr="http://im0-tub-ru.yandex.net/i?id=0d894b07a21f7dfd6d050f6b6cd9e651-98-144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14810" y="2214554"/>
            <a:ext cx="1428750" cy="1428750"/>
          </a:xfrm>
          <a:prstGeom prst="rect">
            <a:avLst/>
          </a:prstGeom>
          <a:noFill/>
        </p:spPr>
      </p:pic>
      <p:pic>
        <p:nvPicPr>
          <p:cNvPr id="1032" name="Picture 8" descr="http://im2-tub-ru.yandex.net/i?id=42ba2ec9a96df0373a45f8b1eade75a9-34-144&amp;n=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00760" y="500042"/>
            <a:ext cx="2343166" cy="2603518"/>
          </a:xfrm>
          <a:prstGeom prst="rect">
            <a:avLst/>
          </a:prstGeom>
          <a:noFill/>
        </p:spPr>
      </p:pic>
      <p:pic>
        <p:nvPicPr>
          <p:cNvPr id="1034" name="Picture 10" descr="http://im2-tub-ru.yandex.net/i?id=31508cdcf66e7228d8617269d2c39ffa-118-144&amp;n=2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7158" y="3714752"/>
            <a:ext cx="2940864" cy="1785950"/>
          </a:xfrm>
          <a:prstGeom prst="rect">
            <a:avLst/>
          </a:prstGeom>
          <a:noFill/>
        </p:spPr>
      </p:pic>
      <p:pic>
        <p:nvPicPr>
          <p:cNvPr id="1036" name="Picture 12" descr="Платье вязаное апельсин арт.306 на сайте совместных покупок Репка.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357950" y="3714752"/>
            <a:ext cx="2476504" cy="1857378"/>
          </a:xfrm>
          <a:prstGeom prst="rect">
            <a:avLst/>
          </a:prstGeom>
          <a:noFill/>
        </p:spPr>
      </p:pic>
      <p:pic>
        <p:nvPicPr>
          <p:cNvPr id="1038" name="Picture 14" descr="Детский костюм с рисунком в полоску 522175-865 Boardman 2-7 лет зима 2013-2014 Didriksons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428992" y="3643314"/>
            <a:ext cx="2214578" cy="26515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Пластиковые Каталог Время покупать - интернет-магазин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714512" cy="2341406"/>
          </a:xfrm>
          <a:prstGeom prst="rect">
            <a:avLst/>
          </a:prstGeom>
          <a:noFill/>
        </p:spPr>
      </p:pic>
      <p:pic>
        <p:nvPicPr>
          <p:cNvPr id="15364" name="Picture 4" descr="Smoby Вертолетик &quot; &quot; Машинки и роботы - купить или заказать доставку, отзывы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56" y="4786322"/>
            <a:ext cx="2714644" cy="1800042"/>
          </a:xfrm>
          <a:prstGeom prst="rect">
            <a:avLst/>
          </a:prstGeom>
          <a:noFill/>
        </p:spPr>
      </p:pic>
      <p:pic>
        <p:nvPicPr>
          <p:cNvPr id="15366" name="Picture 6" descr="Развивающие игры, продажа, где купить - цены в интернет-магазинах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28794" y="357166"/>
            <a:ext cx="2762237" cy="2071678"/>
          </a:xfrm>
          <a:prstGeom prst="rect">
            <a:avLst/>
          </a:prstGeom>
          <a:noFill/>
        </p:spPr>
      </p:pic>
      <p:pic>
        <p:nvPicPr>
          <p:cNvPr id="15368" name="Picture 8" descr="Матрешка Репка 6 :: игрушки, товары для детей :: Интернет-портал &quot;Дети в радость&quot;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5786" y="2357430"/>
            <a:ext cx="2548076" cy="1785949"/>
          </a:xfrm>
          <a:prstGeom prst="rect">
            <a:avLst/>
          </a:prstGeom>
          <a:noFill/>
        </p:spPr>
      </p:pic>
      <p:pic>
        <p:nvPicPr>
          <p:cNvPr id="15374" name="Picture 14" descr="Музыкальные - Цены в Перми 2014 - Price159.ru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714876" y="714356"/>
            <a:ext cx="4191030" cy="3143272"/>
          </a:xfrm>
          <a:prstGeom prst="rect">
            <a:avLst/>
          </a:prstGeom>
          <a:noFill/>
        </p:spPr>
      </p:pic>
      <p:pic>
        <p:nvPicPr>
          <p:cNvPr id="15376" name="Picture 16" descr="Веселые картинки для детей. Обои для рабочего стола с персонажами мультфильмов и детских книг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286248" y="3500438"/>
            <a:ext cx="1714512" cy="2781657"/>
          </a:xfrm>
          <a:prstGeom prst="rect">
            <a:avLst/>
          </a:prstGeom>
          <a:noFill/>
        </p:spPr>
      </p:pic>
      <p:pic>
        <p:nvPicPr>
          <p:cNvPr id="15378" name="Picture 18" descr="Скачать детские книги для электронной книги с картинками - Новое - nashforum.superintendant.ru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00034" y="4214818"/>
            <a:ext cx="3429024" cy="25733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153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0</Words>
  <Application>Microsoft Office PowerPoint</Application>
  <PresentationFormat>Экран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Люба</dc:creator>
  <cp:lastModifiedBy>Люба</cp:lastModifiedBy>
  <cp:revision>3</cp:revision>
  <dcterms:created xsi:type="dcterms:W3CDTF">2015-02-13T03:04:08Z</dcterms:created>
  <dcterms:modified xsi:type="dcterms:W3CDTF">2015-02-13T03:24:27Z</dcterms:modified>
</cp:coreProperties>
</file>