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9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320F51-7D5D-400A-A374-92E8A450B0C1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BF689E7-6B21-46B2-BDF2-731877D1817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doy179-kem.ucoz.ru/krivonosova/denmateri/376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2928958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russianpoetry.ru/images/photos/medium/article7373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71480"/>
            <a:ext cx="2286016" cy="211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zeleny-mir.ru/wp-content/uploads/2012/08/Romashk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500042"/>
            <a:ext cx="2357454" cy="1762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4gazon.ru/wp-content/uploads/2013/09/cveti-vaselki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7" y="3500438"/>
            <a:ext cx="2286016" cy="153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inflowers.ru/_files/products/or/5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7554" y="2928934"/>
            <a:ext cx="1143001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y-kostra.ru/wp-content/upimg/2011/01/confety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3" y="3000372"/>
            <a:ext cx="1143008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go4.imgsmail.ru/imgpreview?key=c5e464805cb21eb&amp;mb=imgdb_preview_1468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54" y="4143380"/>
            <a:ext cx="809626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g1.liveinternet.ru/images/attach/c/4/78/520/78520215_4278666_portfolio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4810" y="4214818"/>
            <a:ext cx="1514479" cy="966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go3.imgsmail.ru/imgpreview?key=5470926fb0d3bd79&amp;mb=imgdb_preview_1759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6" y="3286124"/>
            <a:ext cx="2124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Метро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Люба</cp:lastModifiedBy>
  <cp:revision>3</cp:revision>
  <dcterms:created xsi:type="dcterms:W3CDTF">2015-02-12T23:44:15Z</dcterms:created>
  <dcterms:modified xsi:type="dcterms:W3CDTF">2015-02-13T00:09:05Z</dcterms:modified>
</cp:coreProperties>
</file>