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A8CCF-DA2D-4E61-A33E-4E2199EF9F8A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828ED-77D4-4A5A-8826-8A645A28B2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828ED-77D4-4A5A-8826-8A645A28B2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3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Волшебные узоры Деда Мороза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56184"/>
          </a:xfrm>
        </p:spPr>
        <p:txBody>
          <a:bodyPr/>
          <a:lstStyle/>
          <a:p>
            <a:r>
              <a:rPr lang="ru-RU" dirty="0" smtClean="0"/>
              <a:t>Морозные узоры на </a:t>
            </a:r>
            <a:r>
              <a:rPr lang="ru-RU" dirty="0" smtClean="0"/>
              <a:t>стекле</a:t>
            </a:r>
          </a:p>
          <a:p>
            <a:r>
              <a:rPr lang="ru-RU" dirty="0" smtClean="0"/>
              <a:t>Воспитатель: Борисова Валентина Александровна</a:t>
            </a:r>
          </a:p>
          <a:p>
            <a:r>
              <a:rPr lang="ru-RU" smtClean="0"/>
              <a:t>Москва,2014г.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91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Мишура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ероника\Desktop\Портфолио мама\презентация морозные узоры\мешу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5527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Ветки в снегу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оника\Desktop\Портфолио мама\презентация морозные узоры\вет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408712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5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506566"/>
            <a:ext cx="6512768" cy="2979835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Вероника\Desktop\Портфолио мама\презентация морозные узоры\снежи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5105"/>
            <a:ext cx="6552728" cy="301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9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Перья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ероника\Desktop\Портфолио мама\презентация морозные узоры\пер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48072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9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Птичья стая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ероника\Desktop\Портфолио мама\презентация морозные узоры\пт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65290"/>
            <a:ext cx="6480720" cy="30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Птица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ероника\Desktop\Портфолио мама\презентация морозные узоры\пт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53831" y="734401"/>
            <a:ext cx="303633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6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Ледяной дождь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368752" cy="2971760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 descr="C:\Users\Вероника\Desktop\Портфолио мама\презентация морозные узоры\ледяной дож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13816"/>
            <a:ext cx="64087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4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Вероника\Desktop\Портфолио мама\презентация морозные узоры\тра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6467"/>
            <a:ext cx="6480720" cy="309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5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Кленовый лист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ероника\Desktop\Портфолио мама\презентация морозные узоры\кленовый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9506" y="821184"/>
            <a:ext cx="3296997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25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</TotalTime>
  <Words>30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Волшебные узоры Деда Мороза</vt:lpstr>
      <vt:lpstr>Ветки в снегу</vt:lpstr>
      <vt:lpstr>Снежинки</vt:lpstr>
      <vt:lpstr>Перья</vt:lpstr>
      <vt:lpstr>Птичья стая</vt:lpstr>
      <vt:lpstr>Птица                       </vt:lpstr>
      <vt:lpstr>Ледяной дождь</vt:lpstr>
      <vt:lpstr>Трава</vt:lpstr>
      <vt:lpstr>Кленовый лист</vt:lpstr>
      <vt:lpstr>Мишура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узоры Деда Мороза</dc:title>
  <dc:creator>ира</dc:creator>
  <cp:lastModifiedBy>Вероника</cp:lastModifiedBy>
  <cp:revision>8</cp:revision>
  <dcterms:created xsi:type="dcterms:W3CDTF">2014-04-16T15:41:34Z</dcterms:created>
  <dcterms:modified xsi:type="dcterms:W3CDTF">2014-05-20T14:41:44Z</dcterms:modified>
</cp:coreProperties>
</file>