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33954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Полетим в космос </a:t>
            </a:r>
            <a:br>
              <a:rPr lang="ru-RU" sz="4800" dirty="0" smtClean="0"/>
            </a:br>
            <a:r>
              <a:rPr lang="ru-RU" sz="2000" dirty="0" smtClean="0"/>
              <a:t>Воспитатель: Борисова Валентина </a:t>
            </a:r>
            <a:r>
              <a:rPr lang="ru-RU" sz="2000" dirty="0" smtClean="0"/>
              <a:t>Александровна</a:t>
            </a:r>
            <a:r>
              <a:rPr lang="en-US" sz="2000" dirty="0" smtClean="0"/>
              <a:t> 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Москва 2014г.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Вероника\Desktop\Портфолио мама\презентация космос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92" y="1633954"/>
            <a:ext cx="3790384" cy="478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Вероника\Desktop\Портфолио мама\презентация космос\День космонавтик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33954"/>
            <a:ext cx="4032448" cy="47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685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Би </a:t>
            </a:r>
            <a:r>
              <a:rPr lang="ru-RU" sz="4000" dirty="0" err="1" smtClean="0"/>
              <a:t>би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Робот, которого смастерил </a:t>
            </a:r>
            <a:r>
              <a:rPr lang="ru-RU" sz="2000" dirty="0" err="1" smtClean="0"/>
              <a:t>смешарик</a:t>
            </a:r>
            <a:r>
              <a:rPr lang="ru-RU" sz="2000" dirty="0" smtClean="0"/>
              <a:t> </a:t>
            </a:r>
            <a:r>
              <a:rPr lang="ru-RU" sz="2000" dirty="0" err="1" smtClean="0"/>
              <a:t>Пин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0242" name="Picture 2" descr="C:\Users\Вероника\Desktop\Портфолио мама\презентация космос\а биб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92434"/>
            <a:ext cx="5472608" cy="408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413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Ракета</a:t>
            </a:r>
            <a:endParaRPr lang="ru-RU" sz="40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Космический транспорт.</a:t>
            </a:r>
            <a:endParaRPr lang="ru-RU" sz="2000" dirty="0"/>
          </a:p>
        </p:txBody>
      </p:sp>
      <p:pic>
        <p:nvPicPr>
          <p:cNvPr id="11266" name="Picture 2" descr="C:\Users\Вероника\Desktop\Портфолио мама\презентация космос\ракет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05927"/>
            <a:ext cx="5472608" cy="386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60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5624" y="476672"/>
            <a:ext cx="5486400" cy="522288"/>
          </a:xfrm>
        </p:spPr>
        <p:txBody>
          <a:bodyPr>
            <a:noAutofit/>
          </a:bodyPr>
          <a:lstStyle/>
          <a:p>
            <a:r>
              <a:rPr lang="ru-RU" sz="4000" dirty="0" smtClean="0"/>
              <a:t>Планета Земля</a:t>
            </a:r>
            <a:endParaRPr lang="ru-RU" sz="40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sz="2000" dirty="0" smtClean="0"/>
              <a:t>Так называется наша планета, на которой мы живем</a:t>
            </a:r>
            <a:endParaRPr lang="ru-RU" sz="2000" dirty="0"/>
          </a:p>
        </p:txBody>
      </p:sp>
      <p:pic>
        <p:nvPicPr>
          <p:cNvPr id="2050" name="Picture 2" descr="C:\Users\Вероника\Desktop\Портфолио мама\презентация космос\б земл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10720"/>
            <a:ext cx="5520613" cy="421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371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Солнце</a:t>
            </a:r>
            <a:endParaRPr lang="ru-RU" sz="36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Видим  на небе днем.</a:t>
            </a:r>
            <a:endParaRPr lang="ru-RU" sz="2000" dirty="0"/>
          </a:p>
        </p:txBody>
      </p:sp>
      <p:pic>
        <p:nvPicPr>
          <p:cNvPr id="7170" name="Picture 2" descr="C:\Users\Вероника\Desktop\Портфолио мама\презентация космос\Солнц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1916832"/>
            <a:ext cx="5472639" cy="374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785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Звездная ночь</a:t>
            </a:r>
            <a:endParaRPr lang="ru-RU" sz="40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Видим на черном  небе ночью</a:t>
            </a:r>
            <a:endParaRPr lang="ru-RU" sz="2000" dirty="0"/>
          </a:p>
        </p:txBody>
      </p:sp>
      <p:pic>
        <p:nvPicPr>
          <p:cNvPr id="3074" name="Picture 2" descr="C:\Users\Вероника\Desktop\Портфолио мама\презентация космос\в звезд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65995"/>
            <a:ext cx="5616624" cy="4107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910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Звезды в синем небе</a:t>
            </a:r>
            <a:endParaRPr lang="ru-RU" sz="40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Бывают маленькие и большие</a:t>
            </a:r>
            <a:endParaRPr lang="ru-RU" sz="2000" dirty="0"/>
          </a:p>
        </p:txBody>
      </p:sp>
      <p:pic>
        <p:nvPicPr>
          <p:cNvPr id="4098" name="Picture 2" descr="C:\Users\Вероника\Desktop\Портфолио мама\презентация космос\г звёзд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559" y="1903976"/>
            <a:ext cx="5537753" cy="397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819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Звезды и луна</a:t>
            </a:r>
            <a:endParaRPr lang="ru-RU" sz="40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Видны, когда  ночь ясная и на небе нет облаков и туч.</a:t>
            </a:r>
            <a:endParaRPr lang="ru-RU" dirty="0"/>
          </a:p>
        </p:txBody>
      </p:sp>
      <p:pic>
        <p:nvPicPr>
          <p:cNvPr id="5122" name="Picture 2" descr="C:\Users\Вероника\Desktop\Портфолио мама\презентация космос\д звёзды  и лун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5400600" cy="405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327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Круглая луна</a:t>
            </a:r>
            <a:endParaRPr lang="ru-RU" sz="40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 полнолуние</a:t>
            </a:r>
            <a:endParaRPr lang="ru-RU" dirty="0"/>
          </a:p>
        </p:txBody>
      </p:sp>
      <p:pic>
        <p:nvPicPr>
          <p:cNvPr id="6146" name="Picture 2" descr="C:\Users\Вероника\Desktop\Портфолио мама\презентация космос\е лун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1808822"/>
            <a:ext cx="547260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65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Месяц</a:t>
            </a:r>
            <a:endParaRPr lang="ru-RU" sz="40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Когда солнце освещает  маленькую часть луны</a:t>
            </a:r>
            <a:endParaRPr lang="ru-RU" dirty="0"/>
          </a:p>
        </p:txBody>
      </p:sp>
      <p:pic>
        <p:nvPicPr>
          <p:cNvPr id="8194" name="Picture 2" descr="C:\Users\Вероника\Desktop\Портфолио мама\презентация космос\з месяц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28888"/>
            <a:ext cx="5669910" cy="411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024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err="1" smtClean="0"/>
              <a:t>Лунтик</a:t>
            </a:r>
            <a:endParaRPr lang="ru-RU" sz="40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Сказочная лунная пчела</a:t>
            </a:r>
            <a:endParaRPr lang="ru-RU" sz="2000" dirty="0"/>
          </a:p>
        </p:txBody>
      </p:sp>
      <p:pic>
        <p:nvPicPr>
          <p:cNvPr id="9218" name="Picture 2" descr="C:\Users\Вероника\Desktop\Портфолио мама\презентация космос\ж лунт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27046"/>
            <a:ext cx="5544616" cy="390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597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79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Полетим в космос  Воспитатель: Борисова Валентина Александровна  Москва 2014г.</vt:lpstr>
      <vt:lpstr>Планета Земля</vt:lpstr>
      <vt:lpstr>Солнце</vt:lpstr>
      <vt:lpstr>Звездная ночь</vt:lpstr>
      <vt:lpstr>Звезды в синем небе</vt:lpstr>
      <vt:lpstr>Звезды и луна</vt:lpstr>
      <vt:lpstr>Круглая луна</vt:lpstr>
      <vt:lpstr>Месяц</vt:lpstr>
      <vt:lpstr>Лунтик</vt:lpstr>
      <vt:lpstr>Би би </vt:lpstr>
      <vt:lpstr>Ракета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Полетим в космос</dc:title>
  <dc:creator>ира</dc:creator>
  <cp:lastModifiedBy>Вероника</cp:lastModifiedBy>
  <cp:revision>10</cp:revision>
  <dcterms:created xsi:type="dcterms:W3CDTF">2014-04-16T16:33:13Z</dcterms:created>
  <dcterms:modified xsi:type="dcterms:W3CDTF">2014-05-23T16:03:17Z</dcterms:modified>
</cp:coreProperties>
</file>