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3" r:id="rId3"/>
    <p:sldId id="284" r:id="rId4"/>
    <p:sldId id="285" r:id="rId5"/>
    <p:sldId id="293" r:id="rId6"/>
    <p:sldId id="291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Композиция «СМАЙЛИК»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Композиция  « МАСКА»</a:t>
            </a:r>
            <a:endParaRPr lang="ru-RU" dirty="0"/>
          </a:p>
        </p:txBody>
      </p:sp>
      <p:pic>
        <p:nvPicPr>
          <p:cNvPr id="4099" name="Picture 3" descr="C:\Documents and Settings\Admin\Рабочий стол\Новая папка\P108074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644008" y="1916832"/>
            <a:ext cx="4190208" cy="31426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" name="Picture 3" descr="C:\Documents and Settings\Admin\Рабочий стол\Новая папка\P108074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23528" y="1988840"/>
            <a:ext cx="412845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104313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Животный мир в технике «оттиск листьями»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рыбка</a:t>
            </a:r>
            <a:endParaRPr lang="ru-RU" dirty="0"/>
          </a:p>
        </p:txBody>
      </p:sp>
      <p:pic>
        <p:nvPicPr>
          <p:cNvPr id="7" name="Содержимое 6" descr="img05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9" y="1198089"/>
            <a:ext cx="1944216" cy="2898275"/>
          </a:xfrm>
        </p:spPr>
      </p:pic>
      <p:pic>
        <p:nvPicPr>
          <p:cNvPr id="9" name="Содержимое 8" descr="img0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3337" y="1340768"/>
            <a:ext cx="3005617" cy="2016224"/>
          </a:xfrm>
        </p:spPr>
      </p:pic>
      <p:pic>
        <p:nvPicPr>
          <p:cNvPr id="4098" name="Picture 2" descr="D:\юлина\Мои проекты в ДОУ\Листья жёлтые\img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276872"/>
            <a:ext cx="2476666" cy="31031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D:\юлина\Мои проекты в ДОУ\Листья жёлтые\img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695944"/>
            <a:ext cx="3578756" cy="26008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Животный мир в технике «оттиск листьями»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мышонок</a:t>
            </a:r>
            <a:endParaRPr lang="ru-RU" dirty="0"/>
          </a:p>
        </p:txBody>
      </p:sp>
      <p:pic>
        <p:nvPicPr>
          <p:cNvPr id="7" name="Содержимое 6" descr="img06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02319" y="1268760"/>
            <a:ext cx="1923264" cy="2867040"/>
          </a:xfrm>
        </p:spPr>
      </p:pic>
      <p:pic>
        <p:nvPicPr>
          <p:cNvPr id="9" name="Содержимое 8" descr="img0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211960" y="1196751"/>
            <a:ext cx="2827603" cy="1896809"/>
          </a:xfrm>
        </p:spPr>
      </p:pic>
      <p:pic>
        <p:nvPicPr>
          <p:cNvPr id="5122" name="Picture 2" descr="D:\юлина\Мои проекты в ДОУ\Листья жёлтые\img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2336721" cy="321537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 descr="D:\юлина\Мои проекты в ДОУ\Листья жёлтые\img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564904"/>
            <a:ext cx="3600400" cy="27095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610600" cy="882650"/>
          </a:xfrm>
        </p:spPr>
        <p:txBody>
          <a:bodyPr/>
          <a:lstStyle/>
          <a:p>
            <a:r>
              <a:rPr lang="ru-RU" i="1" dirty="0" smtClean="0"/>
              <a:t>Композиция «Кленовое дерево»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Изготовление основы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Конечный результат</a:t>
            </a:r>
            <a:endParaRPr lang="ru-RU" dirty="0"/>
          </a:p>
        </p:txBody>
      </p:sp>
      <p:pic>
        <p:nvPicPr>
          <p:cNvPr id="5122" name="Picture 2" descr="C:\Documents and Settings\Admin\Рабочий стол\Новая папка\P108073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371533" y="1796819"/>
            <a:ext cx="4224469" cy="3168352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7" name="Picture 3" descr="C:\Documents and Settings\Admin\Рабочий стол\Новая папка\P10807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4716016" y="1268760"/>
            <a:ext cx="3168352" cy="42244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Карточки - задания </a:t>
            </a:r>
            <a:br>
              <a:rPr lang="ru-RU" i="1" dirty="0" smtClean="0"/>
            </a:br>
            <a:r>
              <a:rPr lang="ru-RU" i="1" dirty="0" smtClean="0"/>
              <a:t>для игры «дорисуй листочек»</a:t>
            </a:r>
            <a:endParaRPr lang="ru-RU" i="1" dirty="0"/>
          </a:p>
        </p:txBody>
      </p:sp>
      <p:pic>
        <p:nvPicPr>
          <p:cNvPr id="9218" name="Picture 2" descr="C:\Documents and Settings\Admin\Мои документы\Мои рисунки\.1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4878">
            <a:off x="334412" y="1884389"/>
            <a:ext cx="3048642" cy="30978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219" name="Picture 3" descr="C:\Documents and Settings\Admin\Мои документы\Мои рисунки\.3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47403" y="1081189"/>
            <a:ext cx="2599843" cy="369506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220" name="Picture 4" descr="C:\Documents and Settings\Admin\Мои документы\Мои рисунки\.5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1475656" cy="265348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221" name="Picture 5" descr="C:\Documents and Settings\Admin\Мои документы\Мои рисунки\.9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76060">
            <a:off x="2590444" y="3947543"/>
            <a:ext cx="2712243" cy="244546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222" name="Picture 6" descr="C:\Documents and Settings\Admin\Мои документы\Мои рисунки\.11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26790">
            <a:off x="258185" y="4252530"/>
            <a:ext cx="2441766" cy="20948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223" name="Picture 7" descr="C:\Documents and Settings\Admin\Мои документы\Мои рисунки\.15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100458">
            <a:off x="6395381" y="1641595"/>
            <a:ext cx="2372638" cy="27003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224" name="Picture 8" descr="C:\Documents and Settings\Admin\Мои документы\Мои рисунки\.13p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17311">
            <a:off x="6012834" y="3585710"/>
            <a:ext cx="3034500" cy="125104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225" name="Picture 9" descr="C:\Documents and Settings\Admin\Мои документы\Мои рисунки\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42217">
            <a:off x="6157870" y="4567216"/>
            <a:ext cx="1841720" cy="196747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941168"/>
            <a:ext cx="8686800" cy="1656184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 smtClean="0"/>
              <a:t>Спаисбо</a:t>
            </a:r>
            <a:r>
              <a:rPr lang="ru-RU" i="1" dirty="0" smtClean="0"/>
              <a:t> за внимание!</a:t>
            </a:r>
            <a:br>
              <a:rPr lang="ru-RU" i="1" dirty="0" smtClean="0"/>
            </a:br>
            <a:r>
              <a:rPr lang="ru-RU" i="1" dirty="0" smtClean="0"/>
              <a:t>Успехов вам в творчестве!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39604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«Листья желтые над городом кружатся,</a:t>
            </a:r>
          </a:p>
          <a:p>
            <a:pPr algn="ctr">
              <a:buNone/>
            </a:pPr>
            <a:r>
              <a:rPr lang="ru-RU" dirty="0" smtClean="0"/>
              <a:t>С  тихим шорохом нам под ноги ложатся,</a:t>
            </a:r>
          </a:p>
          <a:p>
            <a:pPr algn="ctr">
              <a:buNone/>
            </a:pPr>
            <a:r>
              <a:rPr lang="ru-RU" dirty="0" smtClean="0"/>
              <a:t>И от осени не спрятаться, не скрыться, </a:t>
            </a:r>
          </a:p>
          <a:p>
            <a:pPr algn="ctr">
              <a:buNone/>
            </a:pPr>
            <a:r>
              <a:rPr lang="ru-RU" dirty="0" smtClean="0"/>
              <a:t>Листья желтые, скажите, что вам снится.</a:t>
            </a:r>
          </a:p>
          <a:p>
            <a:pPr algn="ctr">
              <a:buNone/>
            </a:pPr>
            <a:r>
              <a:rPr lang="ru-RU" dirty="0" smtClean="0"/>
              <a:t>Лист к окошку прилипает, </a:t>
            </a:r>
          </a:p>
          <a:p>
            <a:pPr algn="ctr">
              <a:buNone/>
            </a:pPr>
            <a:r>
              <a:rPr lang="ru-RU" dirty="0" smtClean="0"/>
              <a:t>Лист к окошку прилипает, - золотой, золотой, </a:t>
            </a:r>
          </a:p>
          <a:p>
            <a:pPr algn="ctr">
              <a:buNone/>
            </a:pPr>
            <a:r>
              <a:rPr lang="ru-RU" dirty="0" smtClean="0"/>
              <a:t>Осень землю осыпает, </a:t>
            </a:r>
          </a:p>
          <a:p>
            <a:pPr algn="ctr">
              <a:buNone/>
            </a:pPr>
            <a:r>
              <a:rPr lang="ru-RU" dirty="0" smtClean="0"/>
              <a:t>Осень землю осыпает, - всю листвой, всю листвой...»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686</TotalTime>
  <Words>111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Животный мир в технике «оттиск листьями»</vt:lpstr>
      <vt:lpstr>Животный мир в технике «оттиск листьями»</vt:lpstr>
      <vt:lpstr>Композиция «Кленовое дерево»</vt:lpstr>
      <vt:lpstr>Карточки - задания  для игры «дорисуй листочек»</vt:lpstr>
      <vt:lpstr>Спаисбо за внимание! Успехов вам в творчестве!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«Листья жёлтые»</dc:title>
  <dc:creator>Admin</dc:creator>
  <cp:lastModifiedBy>Admin</cp:lastModifiedBy>
  <cp:revision>66</cp:revision>
  <dcterms:created xsi:type="dcterms:W3CDTF">2013-10-28T07:41:47Z</dcterms:created>
  <dcterms:modified xsi:type="dcterms:W3CDTF">2014-04-18T21:54:08Z</dcterms:modified>
</cp:coreProperties>
</file>