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Варианты композиций в прямоугольнике</a:t>
            </a:r>
            <a:endParaRPr lang="ru-RU" i="1" dirty="0"/>
          </a:p>
        </p:txBody>
      </p:sp>
      <p:pic>
        <p:nvPicPr>
          <p:cNvPr id="8" name="Содержимое 7" descr="img02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18843" y="1628800"/>
            <a:ext cx="3452875" cy="4968552"/>
          </a:xfrm>
          <a:ln>
            <a:solidFill>
              <a:schemeClr val="accent3"/>
            </a:solidFill>
          </a:ln>
        </p:spPr>
      </p:pic>
      <p:pic>
        <p:nvPicPr>
          <p:cNvPr id="9" name="Содержимое 8" descr="img02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178299" y="1600200"/>
            <a:ext cx="3472750" cy="4997152"/>
          </a:xfrm>
          <a:ln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Варианты композиций в прямоугольнике (продолжение)</a:t>
            </a:r>
            <a:endParaRPr lang="ru-RU" dirty="0"/>
          </a:p>
        </p:txBody>
      </p:sp>
      <p:pic>
        <p:nvPicPr>
          <p:cNvPr id="5" name="Содержимое 4" descr="img02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58698" y="1600199"/>
            <a:ext cx="3525269" cy="5072725"/>
          </a:xfrm>
          <a:ln>
            <a:solidFill>
              <a:schemeClr val="accent3"/>
            </a:solidFill>
          </a:ln>
        </p:spPr>
      </p:pic>
      <p:pic>
        <p:nvPicPr>
          <p:cNvPr id="6" name="Содержимое 5" descr="img02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178298" y="1600200"/>
            <a:ext cx="3570165" cy="5137328"/>
          </a:xfrm>
          <a:ln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Композиции «Цветовой круг осени» и «Радуга- дуга»</a:t>
            </a:r>
            <a:endParaRPr lang="ru-RU" i="1" dirty="0"/>
          </a:p>
        </p:txBody>
      </p:sp>
      <p:pic>
        <p:nvPicPr>
          <p:cNvPr id="5" name="Содержимое 4" descr="img04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20799752">
            <a:off x="1071725" y="1496269"/>
            <a:ext cx="3511792" cy="502442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Содержимое 5" descr="img04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6481300">
            <a:off x="5426270" y="1717122"/>
            <a:ext cx="2592287" cy="424966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686</TotalTime>
  <Words>22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Варианты композиций в прямоугольнике</vt:lpstr>
      <vt:lpstr>Варианты композиций в прямоугольнике (продолжение)</vt:lpstr>
      <vt:lpstr>Композиции «Цветовой круг осени» и «Радуга- дуга»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«Листья жёлтые»</dc:title>
  <dc:creator>Admin</dc:creator>
  <cp:lastModifiedBy>Admin</cp:lastModifiedBy>
  <cp:revision>68</cp:revision>
  <dcterms:created xsi:type="dcterms:W3CDTF">2013-10-28T07:41:47Z</dcterms:created>
  <dcterms:modified xsi:type="dcterms:W3CDTF">2014-04-18T21:47:10Z</dcterms:modified>
</cp:coreProperties>
</file>