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1" r:id="rId6"/>
    <p:sldId id="292" r:id="rId7"/>
    <p:sldId id="260" r:id="rId8"/>
    <p:sldId id="258" r:id="rId9"/>
    <p:sldId id="264" r:id="rId10"/>
    <p:sldId id="265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977286-244B-4910-B2BC-D1F58576C6BE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FFE71F-79C5-47E4-88E6-0E3210848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/>
          <a:lstStyle/>
          <a:p>
            <a:r>
              <a:rPr lang="ru-RU" sz="3600" dirty="0" smtClean="0"/>
              <a:t>Педагогический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i="1" dirty="0" smtClean="0"/>
              <a:t>«Листья жёлтые»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Разработала</a:t>
            </a:r>
            <a:r>
              <a:rPr lang="en-US" dirty="0" smtClean="0"/>
              <a:t> </a:t>
            </a:r>
            <a:r>
              <a:rPr lang="ru-RU" dirty="0" smtClean="0"/>
              <a:t> Грицко Юлия Александровна</a:t>
            </a:r>
          </a:p>
          <a:p>
            <a:r>
              <a:rPr lang="ru-RU" dirty="0" smtClean="0"/>
              <a:t>Воспитатель  группы МБДОУ №116 «Загадка»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9959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Композиция «осеннее дерево» (продолжение)</a:t>
            </a:r>
            <a:endParaRPr lang="ru-RU" i="1" dirty="0"/>
          </a:p>
        </p:txBody>
      </p:sp>
      <p:pic>
        <p:nvPicPr>
          <p:cNvPr id="10" name="Содержимое 9" descr="img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8698" y="1600199"/>
            <a:ext cx="3525269" cy="5072725"/>
          </a:xfr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1" name="Содержимое 10" descr="img04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220072" y="1556792"/>
            <a:ext cx="3528392" cy="5077219"/>
          </a:xfrm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Цель проекта: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8892480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i="1" dirty="0" smtClean="0"/>
              <a:t>   </a:t>
            </a:r>
            <a:r>
              <a:rPr lang="ru-RU" sz="3600" dirty="0" smtClean="0"/>
              <a:t>Показать применение природного материала в создании разнообразных композиций, используя нетрадиционную технику рисования – </a:t>
            </a:r>
            <a:r>
              <a:rPr lang="ru-RU" sz="3600" b="1" i="1" dirty="0" smtClean="0"/>
              <a:t>оттиск листьями </a:t>
            </a:r>
            <a:r>
              <a:rPr lang="ru-RU" sz="3600" i="1" dirty="0" smtClean="0"/>
              <a:t>деревьев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Задачи проекта: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Пояснить понятие «оттиск»</a:t>
            </a:r>
          </a:p>
          <a:p>
            <a:r>
              <a:rPr lang="ru-RU" dirty="0" smtClean="0"/>
              <a:t>Познакомить со способами подбора основного материала (листья деревьев)  для техники «оттиск листьями»</a:t>
            </a:r>
          </a:p>
          <a:p>
            <a:r>
              <a:rPr lang="ru-RU" dirty="0" smtClean="0"/>
              <a:t>Познакомить со способом получения изображения в  технике «оттиск листьями»</a:t>
            </a:r>
          </a:p>
          <a:p>
            <a:r>
              <a:rPr lang="ru-RU" dirty="0" smtClean="0"/>
              <a:t>Показать примеры композиций и заданий в нетрадиционной технике «Оттиск листьями»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Что такое оттиск?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Отпечаток, воспроизведение, изображение, получаемое надавливанием.</a:t>
            </a:r>
          </a:p>
          <a:p>
            <a:r>
              <a:rPr lang="ru-RU" dirty="0" smtClean="0"/>
              <a:t>Отпечаток на бумаге с какой-нибудь печатной формы.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i="1" dirty="0" smtClean="0"/>
              <a:t>Толковый словарь Ушакова. Д.Н. Ушаков. 1935-1940.</a:t>
            </a:r>
            <a:endParaRPr lang="ru-RU" sz="2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/>
          </a:bodyPr>
          <a:lstStyle/>
          <a:p>
            <a:r>
              <a:rPr lang="ru-RU" i="1" dirty="0" smtClean="0"/>
              <a:t>Что используем для создания оттиска листьями?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6805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Материалы: бумага, гуашь или акварель , свежие листья  деревьев (желательно опавшие), кисти.</a:t>
            </a:r>
          </a:p>
          <a:p>
            <a:r>
              <a:rPr lang="ru-RU" dirty="0" smtClean="0"/>
              <a:t>Основной мотив композиции: листья деревьев различной формы и размера.</a:t>
            </a:r>
          </a:p>
          <a:p>
            <a:r>
              <a:rPr lang="ru-RU" dirty="0" smtClean="0"/>
              <a:t>Средства выразительности композиции: фактура, цвет</a:t>
            </a:r>
          </a:p>
          <a:p>
            <a:r>
              <a:rPr lang="ru-RU" dirty="0" smtClean="0"/>
              <a:t>Дополнительные материалы для оформления композиции: клей, пластилин, цветные и восковые карандаши, фломастеры, картон, цветная бумага, </a:t>
            </a:r>
            <a:r>
              <a:rPr lang="ru-RU" dirty="0" err="1" smtClean="0"/>
              <a:t>паетки</a:t>
            </a:r>
            <a:r>
              <a:rPr lang="ru-RU" dirty="0" smtClean="0"/>
              <a:t>, бисер и т.д.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Новая папка\P10807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20786994">
            <a:off x="411682" y="594110"/>
            <a:ext cx="5567533" cy="41756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C:\Documents and Settings\Admin\Рабочий стол\Новая папка\P1080729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1446378">
            <a:off x="4424249" y="2938288"/>
            <a:ext cx="4276248" cy="320718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008112"/>
          </a:xfrm>
        </p:spPr>
        <p:txBody>
          <a:bodyPr>
            <a:noAutofit/>
          </a:bodyPr>
          <a:lstStyle/>
          <a:p>
            <a:r>
              <a:rPr lang="ru-RU" i="1" dirty="0" smtClean="0"/>
              <a:t>Способ получения изображения</a:t>
            </a:r>
            <a:br>
              <a:rPr lang="ru-RU" i="1" dirty="0" smtClean="0"/>
            </a:br>
            <a:r>
              <a:rPr lang="ru-RU" i="1" dirty="0" smtClean="0"/>
              <a:t> в технике «оттиск листьями»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72817"/>
            <a:ext cx="8299648" cy="151216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600" i="1" dirty="0" smtClean="0"/>
              <a:t>    </a:t>
            </a:r>
            <a:r>
              <a:rPr lang="ru-RU" dirty="0" smtClean="0"/>
              <a:t>Ребенок покрывает листок дерева красками разных цветов, затем прикладывает его окрашенной стороной к бумаге для получения отпечатка.</a:t>
            </a:r>
            <a:endParaRPr lang="ru-RU" dirty="0"/>
          </a:p>
        </p:txBody>
      </p:sp>
      <p:pic>
        <p:nvPicPr>
          <p:cNvPr id="1026" name="Picture 2" descr="C:\Documents and Settings\Admin\Рабочий стол\Новая папка\P1080728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267744" y="3212976"/>
            <a:ext cx="4752528" cy="356439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Когда собирать листья?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97360"/>
            <a:ext cx="8748464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Собирать листья необходимо  в осенний период, как только они приобретут красивый цвет, для того, чтобы дети запомнили всё разнообразие цветовой гаммы осени. Для работ пригодятся свежие листья разной формы, размера и цвета. Чем разнообразнее этот природный  материал, тем  более творческими и интересными  получатся работы.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Композиция «Осеннее дерево»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Рисунок   дерева, выполненный фломастером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2. Оттиск листьями, Используя цветовую палитру осени</a:t>
            </a:r>
            <a:endParaRPr lang="ru-RU" dirty="0"/>
          </a:p>
        </p:txBody>
      </p:sp>
      <p:pic>
        <p:nvPicPr>
          <p:cNvPr id="7" name="Содержимое 6" descr="D:\юлина\Мои проекты в ДОУ\Листья жёлтые\img032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6838" y="1316038"/>
            <a:ext cx="3155122" cy="4273202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Содержимое 7" descr="img0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23257" y="1316038"/>
            <a:ext cx="2965167" cy="4266760"/>
          </a:xfrm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686</TotalTime>
  <Words>293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Педагогический проект «Листья жёлтые»</vt:lpstr>
      <vt:lpstr>Цель проекта:</vt:lpstr>
      <vt:lpstr>Задачи проекта:</vt:lpstr>
      <vt:lpstr>Что такое оттиск?</vt:lpstr>
      <vt:lpstr>Что используем для создания оттиска листьями?</vt:lpstr>
      <vt:lpstr>Слайд 6</vt:lpstr>
      <vt:lpstr>Способ получения изображения  в технике «оттиск листьями»</vt:lpstr>
      <vt:lpstr>Когда собирать листья?</vt:lpstr>
      <vt:lpstr>Композиция «Осеннее дерево»</vt:lpstr>
      <vt:lpstr>Композиция «осеннее дерево» (продолжение)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«Листья жёлтые»</dc:title>
  <dc:creator>Admin</dc:creator>
  <cp:lastModifiedBy>Admin</cp:lastModifiedBy>
  <cp:revision>67</cp:revision>
  <dcterms:created xsi:type="dcterms:W3CDTF">2013-10-28T07:41:47Z</dcterms:created>
  <dcterms:modified xsi:type="dcterms:W3CDTF">2014-04-18T21:28:58Z</dcterms:modified>
</cp:coreProperties>
</file>