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8" r:id="rId3"/>
    <p:sldMasterId id="2147483717" r:id="rId4"/>
  </p:sld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4029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4029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4029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14030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4030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0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0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030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4031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031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4031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031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4031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2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032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4032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2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2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4032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2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2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2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2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3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3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14033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403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403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EF9F57-E3B0-48D9-B899-A3313021C21C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403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403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8993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955A9-F79B-4949-99E9-606CE1059DA6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9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D939A-F4B6-48CC-975F-9927980E7648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94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D6BE80-5609-4C69-A54A-946986306A50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68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F59A312-ECA3-43E2-A472-72F2969C63BB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71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781981B-A110-4424-8DAC-1AC59D4BDC31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2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70A02A-8186-41AB-9BB6-7D9090DF9768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14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D1233E-A43A-4E26-AE03-D3D920278124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51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5F06BF8-8053-49D1-9DEC-3B7C0BB46113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1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B590F69-CC8A-4440-9B1C-9A2813C99112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59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4029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4029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4029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14030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4030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0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0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030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4031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031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4031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031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4031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2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032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4032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2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2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4032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2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2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2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2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3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3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14033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403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403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EF9F57-E3B0-48D9-B899-A3313021C21C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403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403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2599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BD6D7-6B50-4810-A799-3E3FD1008A94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4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BD6D7-6B50-4810-A799-3E3FD1008A94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98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C0D49-83B9-4BC2-838C-5A506F524F58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28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AC108-5BB5-4E91-8078-0733FB2F9D54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20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BD4B2-1571-42D8-8AC3-9D533A3B7A1A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63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E4A1C-A00B-4BE7-8A8D-7B47AD7D7BBE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93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840A3-C63C-4FF0-80F0-7E8161EEDD41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99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A7B44-A094-46F7-9D65-246EC0843678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4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158D7-DEB1-4DAD-9E87-ED5E82D29CC3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86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955A9-F79B-4949-99E9-606CE1059DA6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35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D939A-F4B6-48CC-975F-9927980E7648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8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C0D49-83B9-4BC2-838C-5A506F524F58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13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D6BE80-5609-4C69-A54A-946986306A50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82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F59A312-ECA3-43E2-A472-72F2969C63BB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11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781981B-A110-4424-8DAC-1AC59D4BDC31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12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70A02A-8186-41AB-9BB6-7D9090DF9768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03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D1233E-A43A-4E26-AE03-D3D920278124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54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5F06BF8-8053-49D1-9DEC-3B7C0BB46113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8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B590F69-CC8A-4440-9B1C-9A2813C99112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08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4029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4029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4029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14030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4030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0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0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030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4031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031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4031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031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4031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2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032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4032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2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2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4032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2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2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2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2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3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3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14033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403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403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EF9F57-E3B0-48D9-B899-A3313021C21C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403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403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183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BD6D7-6B50-4810-A799-3E3FD1008A94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79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C0D49-83B9-4BC2-838C-5A506F524F58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9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AC108-5BB5-4E91-8078-0733FB2F9D54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30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AC108-5BB5-4E91-8078-0733FB2F9D54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56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BD4B2-1571-42D8-8AC3-9D533A3B7A1A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8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E4A1C-A00B-4BE7-8A8D-7B47AD7D7BBE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95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840A3-C63C-4FF0-80F0-7E8161EEDD41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292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A7B44-A094-46F7-9D65-246EC0843678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37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158D7-DEB1-4DAD-9E87-ED5E82D29CC3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50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955A9-F79B-4949-99E9-606CE1059DA6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62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D939A-F4B6-48CC-975F-9927980E7648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89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D6BE80-5609-4C69-A54A-946986306A50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66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F59A312-ECA3-43E2-A472-72F2969C63BB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0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BD4B2-1571-42D8-8AC3-9D533A3B7A1A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64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781981B-A110-4424-8DAC-1AC59D4BDC31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256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70A02A-8186-41AB-9BB6-7D9090DF9768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89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D1233E-A43A-4E26-AE03-D3D920278124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013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5F06BF8-8053-49D1-9DEC-3B7C0BB46113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9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B590F69-CC8A-4440-9B1C-9A2813C99112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67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4029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4029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29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4029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0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14030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4030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0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0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030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4031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031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4031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031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4031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1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2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032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4032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2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4032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4032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2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2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2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2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3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4033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14033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403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403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EF9F57-E3B0-48D9-B899-A3313021C21C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403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403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2924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BD6D7-6B50-4810-A799-3E3FD1008A94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72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C0D49-83B9-4BC2-838C-5A506F524F58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232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AC108-5BB5-4E91-8078-0733FB2F9D54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28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BD4B2-1571-42D8-8AC3-9D533A3B7A1A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0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E4A1C-A00B-4BE7-8A8D-7B47AD7D7BBE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020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E4A1C-A00B-4BE7-8A8D-7B47AD7D7BBE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400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840A3-C63C-4FF0-80F0-7E8161EEDD41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957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A7B44-A094-46F7-9D65-246EC0843678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24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158D7-DEB1-4DAD-9E87-ED5E82D29CC3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20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955A9-F79B-4949-99E9-606CE1059DA6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683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D939A-F4B6-48CC-975F-9927980E7648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942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D6BE80-5609-4C69-A54A-946986306A50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558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F59A312-ECA3-43E2-A472-72F2969C63BB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24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781981B-A110-4424-8DAC-1AC59D4BDC31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784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70A02A-8186-41AB-9BB6-7D9090DF9768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7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840A3-C63C-4FF0-80F0-7E8161EEDD41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84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D1233E-A43A-4E26-AE03-D3D920278124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298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5F06BF8-8053-49D1-9DEC-3B7C0BB46113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02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B590F69-CC8A-4440-9B1C-9A2813C99112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6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A7B44-A094-46F7-9D65-246EC0843678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9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158D7-DEB1-4DAD-9E87-ED5E82D29CC3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6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3926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13926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3926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3927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13927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3927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13927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3928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3928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3928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13928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3928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8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8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3928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3928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8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9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3929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3929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9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9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3929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29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29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29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29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1393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931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93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393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393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43831F-21A4-4E8C-BC97-6BAD40FAABA8}" type="slidenum">
              <a:rPr lang="ru-RU" alt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2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3926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13926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3926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3927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13927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3927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13927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3928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3928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3928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13928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3928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8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8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3928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3928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8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9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3929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3929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9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9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3929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29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29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29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29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1393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931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93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393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393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43831F-21A4-4E8C-BC97-6BAD40FAABA8}" type="slidenum">
              <a:rPr lang="ru-RU" alt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0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3926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13926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3926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3927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13927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3927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13927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3928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3928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3928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13928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3928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8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8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3928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3928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8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9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3929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3929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9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9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3929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29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29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29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29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1393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931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93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393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393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43831F-21A4-4E8C-BC97-6BAD40FAABA8}" type="slidenum">
              <a:rPr lang="ru-RU" alt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3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3926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13926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3926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3927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13927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3927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7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13927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3928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3928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3928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13928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3928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8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8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3928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3928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8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9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3929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3929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9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3929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3929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29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29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29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29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3930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1393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931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93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393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393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43831F-21A4-4E8C-BC97-6BAD40FAABA8}" type="slidenum">
              <a:rPr lang="ru-RU" alt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4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43887" cy="1052513"/>
          </a:xfrm>
        </p:spPr>
        <p:txBody>
          <a:bodyPr/>
          <a:lstStyle/>
          <a:p>
            <a:r>
              <a:rPr lang="ru-RU" altLang="ru-RU" sz="2400">
                <a:solidFill>
                  <a:srgbClr val="0000FF"/>
                </a:solidFill>
                <a:latin typeface="Times New Roman" pitchFamily="18" charset="0"/>
              </a:rPr>
              <a:t>Чтение детям рассказа К. Д. Ушинского «Петушок с семьей»</a:t>
            </a:r>
            <a:r>
              <a:rPr lang="ru-RU" altLang="ru-RU" sz="4000" b="1"/>
              <a:t/>
            </a:r>
            <a:br>
              <a:rPr lang="ru-RU" altLang="ru-RU" sz="4000" b="1"/>
            </a:br>
            <a:endParaRPr lang="ru-RU" altLang="ru-RU" sz="4000" b="1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789363"/>
            <a:ext cx="8229600" cy="22669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>
                <a:solidFill>
                  <a:srgbClr val="0000FF"/>
                </a:solidFill>
                <a:latin typeface="Times New Roman" pitchFamily="18" charset="0"/>
              </a:rPr>
              <a:t>Ходит по двору петушок: на голове красный гребешок, под носом красная бородка. Нос у Пети долотцом, хвост у Пети колесцом, на хвосте узоры, на ногах шпоры. Лапами Петя кучу разгребает, курочек с цыплятами созывает: - Курочки-хохлатушки! Хлопотуньи-хозяюшки! Пестренькие-рябенькие, черненькие-беленькие! Собирайтесь с цыплятками, с малыми ребятками: я вам зернышко припас! Курочки с цыплятами собрались, разкудахталися; зернышком не поделились, передрались. Петя-петушок беспорядков не любит - сейчас семью помирил: ту за хохол, того за вихор, сам зернышко съел, на плетень взлетел, крыльями замахал, во все горло заорал: «Ку-ка-ре-ку!». В русском сказках петух имеет героический характер и приходит на помощь слабым. Вспомните такие сказки. (Ответы детей). «Кот и петух», «Заюшкина избушка». В давние времена детям делали игрушки и свистульки в виде петуха. Вот такие. (Показ). В старину в деревне по петушиному пению люди определяли время. Вставать с петухами – значит вставать очень рано. В мире очень много разных видов петухов. Есть совсем малюсенькие – карликовые петухи, есть петухи довольно крупные и много пород петухов с однотонной окраской – белые, черные или красные. </a:t>
            </a:r>
          </a:p>
        </p:txBody>
      </p:sp>
      <p:pic>
        <p:nvPicPr>
          <p:cNvPr id="165896" name="Picture 8" descr="SAM_02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52513"/>
            <a:ext cx="3671887" cy="2663825"/>
          </a:xfrm>
        </p:spPr>
      </p:pic>
      <p:pic>
        <p:nvPicPr>
          <p:cNvPr id="165897" name="Picture 9" descr="SAM_02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052513"/>
            <a:ext cx="3598863" cy="2663825"/>
          </a:xfrm>
        </p:spPr>
      </p:pic>
    </p:spTree>
    <p:extLst>
      <p:ext uri="{BB962C8B-B14F-4D97-AF65-F5344CB8AC3E}">
        <p14:creationId xmlns:p14="http://schemas.microsoft.com/office/powerpoint/2010/main" val="386127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22350"/>
          </a:xfrm>
        </p:spPr>
        <p:txBody>
          <a:bodyPr/>
          <a:lstStyle/>
          <a:p>
            <a:r>
              <a:rPr lang="ru-RU" altLang="ru-RU" sz="3200">
                <a:solidFill>
                  <a:srgbClr val="0000FF"/>
                </a:solidFill>
                <a:latin typeface="Times New Roman" pitchFamily="18" charset="0"/>
              </a:rPr>
              <a:t>Физминутка "Петушок"</a:t>
            </a:r>
            <a:r>
              <a:rPr lang="ru-RU" altLang="ru-RU" sz="3200" b="1"/>
              <a:t/>
            </a:r>
            <a:br>
              <a:rPr lang="ru-RU" altLang="ru-RU" sz="3200" b="1"/>
            </a:br>
            <a:endParaRPr lang="ru-RU" altLang="ru-RU" sz="3200" b="1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292600"/>
            <a:ext cx="8229600" cy="21526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0000FF"/>
                </a:solidFill>
                <a:latin typeface="Times New Roman" pitchFamily="18" charset="0"/>
              </a:rPr>
              <a:t>Ох, ох что за гром? Ох, ох что за гром? (руки - к щекам, наклоны в сторону) Муха строит новый дом (движения, имитирующие работу с молотком) Молоток: тук-тук (хлопки руками) Помогать идёт петух (шаги с наклонами в стороны) </a:t>
            </a:r>
          </a:p>
        </p:txBody>
      </p:sp>
      <p:pic>
        <p:nvPicPr>
          <p:cNvPr id="166920" name="Picture 8" descr="SAM_02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68413"/>
            <a:ext cx="3887788" cy="2482850"/>
          </a:xfrm>
        </p:spPr>
      </p:pic>
      <p:pic>
        <p:nvPicPr>
          <p:cNvPr id="166923" name="Picture 11" descr="SAM_02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1268413"/>
            <a:ext cx="3516313" cy="2482850"/>
          </a:xfrm>
        </p:spPr>
      </p:pic>
    </p:spTree>
    <p:extLst>
      <p:ext uri="{BB962C8B-B14F-4D97-AF65-F5344CB8AC3E}">
        <p14:creationId xmlns:p14="http://schemas.microsoft.com/office/powerpoint/2010/main" val="353937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243887" cy="908050"/>
          </a:xfrm>
        </p:spPr>
        <p:txBody>
          <a:bodyPr/>
          <a:lstStyle/>
          <a:p>
            <a:r>
              <a:rPr lang="ru-RU" altLang="ru-RU" sz="2800">
                <a:solidFill>
                  <a:srgbClr val="0000FF"/>
                </a:solidFill>
                <a:latin typeface="Times New Roman" pitchFamily="18" charset="0"/>
              </a:rPr>
              <a:t>Рисование «Петушок»</a:t>
            </a:r>
            <a:r>
              <a:rPr lang="ru-RU" altLang="ru-RU" b="1"/>
              <a:t/>
            </a:r>
            <a:br>
              <a:rPr lang="ru-RU" altLang="ru-RU" b="1"/>
            </a:br>
            <a:endParaRPr lang="ru-RU" altLang="ru-RU" b="1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149725"/>
            <a:ext cx="8507412" cy="21526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>
                <a:solidFill>
                  <a:srgbClr val="0000FF"/>
                </a:solidFill>
                <a:latin typeface="Times New Roman" pitchFamily="18" charset="0"/>
              </a:rPr>
              <a:t>       Воспитатель предлагает детям нарисовать петушка с помощью шаблона. Но прежде, дети должны продумать, чем именно будет заниматься их петушок. Если петушок ходит по земле или сидит на заборе – шаблон располагается почти горизонтально; если клюет зернышки – головой вниз; если поет – головой вверх. Показ выполнения работы. Затем дети дорисовывают остальные части петушка:глаз, гребешок, клюв, лапки, крыло, хвост. Особое внимание педагог обращает на пышный, разноцветный хвост петушка и показывает приемы его изображения (отдельные дуги разного цвета</a:t>
            </a:r>
            <a:br>
              <a:rPr lang="ru-RU" altLang="ru-RU" sz="180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altLang="ru-RU" sz="1800">
                <a:solidFill>
                  <a:srgbClr val="0000FF"/>
                </a:solidFill>
                <a:latin typeface="Times New Roman" pitchFamily="18" charset="0"/>
              </a:rPr>
              <a:t>расходящиеся в стороны из одной точки). </a:t>
            </a:r>
          </a:p>
        </p:txBody>
      </p:sp>
      <p:pic>
        <p:nvPicPr>
          <p:cNvPr id="180238" name="Picture 14" descr="SAM_02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1196975"/>
            <a:ext cx="3516313" cy="2554288"/>
          </a:xfrm>
        </p:spPr>
      </p:pic>
      <p:pic>
        <p:nvPicPr>
          <p:cNvPr id="180240" name="Picture 16" descr="SAM_02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96975"/>
            <a:ext cx="3600450" cy="2554288"/>
          </a:xfrm>
        </p:spPr>
      </p:pic>
    </p:spTree>
    <p:extLst>
      <p:ext uri="{BB962C8B-B14F-4D97-AF65-F5344CB8AC3E}">
        <p14:creationId xmlns:p14="http://schemas.microsoft.com/office/powerpoint/2010/main" val="157034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43887" cy="576263"/>
          </a:xfrm>
        </p:spPr>
        <p:txBody>
          <a:bodyPr/>
          <a:lstStyle/>
          <a:p>
            <a:r>
              <a:rPr lang="ru-RU" altLang="ru-RU" sz="2800">
                <a:solidFill>
                  <a:srgbClr val="0000FF"/>
                </a:solidFill>
                <a:latin typeface="Times New Roman" pitchFamily="18" charset="0"/>
              </a:rPr>
              <a:t>Рисуем петушка</a:t>
            </a:r>
            <a:endParaRPr lang="ru-RU" altLang="ru-RU"/>
          </a:p>
        </p:txBody>
      </p:sp>
      <p:pic>
        <p:nvPicPr>
          <p:cNvPr id="183304" name="Picture 8" descr="SAM_02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3744913" cy="2338388"/>
          </a:xfrm>
        </p:spPr>
      </p:pic>
      <p:pic>
        <p:nvPicPr>
          <p:cNvPr id="183305" name="Picture 9" descr="SAM_02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903663"/>
            <a:ext cx="3673475" cy="2333625"/>
          </a:xfrm>
        </p:spPr>
      </p:pic>
      <p:pic>
        <p:nvPicPr>
          <p:cNvPr id="183306" name="Picture 10" descr="SAM_0267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60575"/>
            <a:ext cx="4321175" cy="3281363"/>
          </a:xfrm>
        </p:spPr>
      </p:pic>
    </p:spTree>
    <p:extLst>
      <p:ext uri="{BB962C8B-B14F-4D97-AF65-F5344CB8AC3E}">
        <p14:creationId xmlns:p14="http://schemas.microsoft.com/office/powerpoint/2010/main" val="3762916584"/>
      </p:ext>
    </p:extLst>
  </p:cSld>
  <p:clrMapOvr>
    <a:masterClrMapping/>
  </p:clrMapOvr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384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Шары</vt:lpstr>
      <vt:lpstr>1_Шары</vt:lpstr>
      <vt:lpstr>2_Шары</vt:lpstr>
      <vt:lpstr>3_Шары</vt:lpstr>
      <vt:lpstr>Чтение детям рассказа К. Д. Ушинского «Петушок с семьей» </vt:lpstr>
      <vt:lpstr>Физминутка "Петушок" </vt:lpstr>
      <vt:lpstr>Рисование «Петушок» </vt:lpstr>
      <vt:lpstr>Рисуем петушка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детям рассказа К. Д. Ушинского «Петушок с семьей» </dc:title>
  <dc:creator>Елена</dc:creator>
  <cp:lastModifiedBy>Елена</cp:lastModifiedBy>
  <cp:revision>1</cp:revision>
  <dcterms:created xsi:type="dcterms:W3CDTF">2014-02-16T07:20:08Z</dcterms:created>
  <dcterms:modified xsi:type="dcterms:W3CDTF">2014-02-16T07:23:16Z</dcterms:modified>
</cp:coreProperties>
</file>