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9" r:id="rId4"/>
    <p:sldId id="270" r:id="rId5"/>
    <p:sldId id="271" r:id="rId6"/>
    <p:sldId id="272" r:id="rId7"/>
    <p:sldId id="279" r:id="rId8"/>
    <p:sldId id="258" r:id="rId9"/>
    <p:sldId id="273" r:id="rId10"/>
    <p:sldId id="274" r:id="rId11"/>
    <p:sldId id="280" r:id="rId12"/>
    <p:sldId id="260" r:id="rId13"/>
    <p:sldId id="261" r:id="rId14"/>
    <p:sldId id="262" r:id="rId15"/>
    <p:sldId id="263" r:id="rId16"/>
    <p:sldId id="276" r:id="rId17"/>
    <p:sldId id="275" r:id="rId18"/>
    <p:sldId id="277" r:id="rId19"/>
    <p:sldId id="281" r:id="rId20"/>
    <p:sldId id="283" r:id="rId21"/>
    <p:sldId id="282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8DAFA-2E38-4252-B897-5300A4805B10}" type="datetimeFigureOut">
              <a:rPr lang="ru-RU" smtClean="0"/>
              <a:pPr/>
              <a:t>08.02.15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6CCB-39B3-442D-8496-2D2AC8DBD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u-polika.nichost.ru/uploads/products/f730v1m.jpg" TargetMode="Externa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://deshevye-igrushki.ru/assets/images/14007.jpg" TargetMode="Externa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razumniki.ru/images/articles/obuchenie_detey/trolleyb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hyperlink" Target="http://img.partybox.pl/zasoby/images/middle/1347402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hoto.starnet.ru/Thematic_Wallpapers/Zhizn/Dikie_pticy/Birds_of_prey/images/owl-fac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143116"/>
            <a:ext cx="3643338" cy="26012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ЧТО?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35743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429132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hoto.starnet.ru/Thematic_Wallpapers/Zhizn/Dikie_pticy/Birds_of_prey/images/owl-fac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143116"/>
            <a:ext cx="3643338" cy="26012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ЧТО?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35743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429132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dnz70olenka.klasna.com/uploads/editor/470/69365/sitepage_74/image/9331798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1000108"/>
            <a:ext cx="400052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00042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71480"/>
            <a:ext cx="3467084" cy="26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64331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 descr="http://u-polika.nichost.ru/uploads/products/f730v1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3500438"/>
            <a:ext cx="2357454" cy="3032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714356"/>
            <a:ext cx="2809882" cy="222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500042"/>
            <a:ext cx="2500315" cy="250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429000"/>
            <a:ext cx="29051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3786190"/>
            <a:ext cx="2928958" cy="230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500042"/>
            <a:ext cx="33099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786190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3857628"/>
            <a:ext cx="2428892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 descr="http://deshevye-igrushki.ru/assets/images/1400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71480"/>
            <a:ext cx="2714612" cy="256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edia.nn.ru/data/ufiles/4/40/90/1409096.000_06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2571744"/>
            <a:ext cx="1571636" cy="4006103"/>
          </a:xfrm>
          <a:prstGeom prst="rect">
            <a:avLst/>
          </a:prstGeom>
          <a:noFill/>
        </p:spPr>
      </p:pic>
      <p:pic>
        <p:nvPicPr>
          <p:cNvPr id="34820" name="Picture 4" descr="http://elenc.ru/uploads/posts/2009-07/1248871150_raket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40273">
            <a:off x="389384" y="120166"/>
            <a:ext cx="2928958" cy="3286148"/>
          </a:xfrm>
          <a:prstGeom prst="rect">
            <a:avLst/>
          </a:prstGeom>
          <a:noFill/>
        </p:spPr>
      </p:pic>
      <p:pic>
        <p:nvPicPr>
          <p:cNvPr id="34821" name="Picture 5" descr="D:\ГРУППА\СПЕЦИАЛИСТЫ\ЛОГОПЕД\Презентации Чуприной\Что где когда\korova[1]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642918"/>
            <a:ext cx="2611438" cy="2552681"/>
          </a:xfrm>
          <a:prstGeom prst="rect">
            <a:avLst/>
          </a:prstGeom>
          <a:noFill/>
        </p:spPr>
      </p:pic>
      <p:pic>
        <p:nvPicPr>
          <p:cNvPr id="34823" name="Picture 7" descr="http://900igr.net/Detskie_prezentatsii/nasekomye_i_ptitsy/Nasekomye_-_stikhi.files/slide0020_image08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4500570"/>
            <a:ext cx="192405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razumniki.ru/images/articles/obuchenie_detey/trolleyb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571480"/>
            <a:ext cx="2928958" cy="2348053"/>
          </a:xfrm>
          <a:prstGeom prst="rect">
            <a:avLst/>
          </a:prstGeom>
          <a:noFill/>
        </p:spPr>
      </p:pic>
      <p:pic>
        <p:nvPicPr>
          <p:cNvPr id="32774" name="Picture 6" descr="http://www.gibbon.waw.pl/userfiles/galeria/big/1263770195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3714744" cy="2786058"/>
          </a:xfrm>
          <a:prstGeom prst="rect">
            <a:avLst/>
          </a:prstGeom>
          <a:noFill/>
        </p:spPr>
      </p:pic>
      <p:pic>
        <p:nvPicPr>
          <p:cNvPr id="32776" name="Picture 8" descr="http://images.tiu.ru/1783694_w640_h640_ektromobil_rodster_krasnyj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14818"/>
            <a:ext cx="3357586" cy="1843381"/>
          </a:xfrm>
          <a:prstGeom prst="rect">
            <a:avLst/>
          </a:prstGeom>
          <a:noFill/>
        </p:spPr>
      </p:pic>
      <p:pic>
        <p:nvPicPr>
          <p:cNvPr id="32778" name="Picture 10" descr="http://www.tunnel.ru/userfiles/ck/images/3313/Avtobus.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143380"/>
            <a:ext cx="321471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hudomama.com/purchases/uploads/f04/18f/ba1114f648805d7030fe42b82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21442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РУППА\СПЕЦИАЛИСТЫ\ЛОГОПЕД\Презентации Чуприной\Что где когда\c044bfbdfd6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090613"/>
            <a:ext cx="5410200" cy="467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Сказка о глупом мышонке</a:t>
            </a:r>
            <a:endParaRPr lang="ru-RU" sz="3200" b="1" dirty="0">
              <a:ln w="11430"/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РУППА\СПЕЦИАЛИСТЫ\ЛОГОПЕД\Презентации Чуприной\Что где когда\08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571480"/>
            <a:ext cx="4143404" cy="5693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hoto.starnet.ru/Thematic_Wallpapers/Zhizn/Dikie_pticy/Birds_of_prey/images/owl-fac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143116"/>
            <a:ext cx="3643338" cy="26012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ЧТО?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35743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429132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РУППА\СПЕЦИАЛИСТЫ\ЛОГОПЕД\Презентации Чуприной\Что где когда\0_68469_39aeb717_XXL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42852"/>
            <a:ext cx="4428856" cy="62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bestgif.narod.ru/prazd/noviy-god-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85860"/>
            <a:ext cx="2857500" cy="4333875"/>
          </a:xfrm>
          <a:prstGeom prst="rect">
            <a:avLst/>
          </a:prstGeom>
          <a:noFill/>
        </p:spPr>
      </p:pic>
      <p:pic>
        <p:nvPicPr>
          <p:cNvPr id="3077" name="Picture 5" descr="\\Marina\общая папка\ФОТО и КАРТИНКИ\карт для ОФОРМЛЕНИЯ\Anime по темам\новый год\колокольчики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71480"/>
            <a:ext cx="1485900" cy="1304925"/>
          </a:xfrm>
          <a:prstGeom prst="rect">
            <a:avLst/>
          </a:prstGeom>
          <a:noFill/>
        </p:spPr>
      </p:pic>
      <p:pic>
        <p:nvPicPr>
          <p:cNvPr id="10" name="Picture 5" descr="\\Marina\общая папка\ФОТО и КАРТИНКИ\карт для ОФОРМЛЕНИЯ\Anime по темам\новый год\колокольчики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500042"/>
            <a:ext cx="1485900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ГРУППА\СПЕЦИАЛИСТЫ\ЛОГОПЕД\Презентации Чуприной\Что где когда\korova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285860"/>
            <a:ext cx="1845877" cy="1804345"/>
          </a:xfrm>
          <a:prstGeom prst="rect">
            <a:avLst/>
          </a:prstGeom>
          <a:noFill/>
        </p:spPr>
      </p:pic>
      <p:pic>
        <p:nvPicPr>
          <p:cNvPr id="1027" name="Picture 3" descr="D:\ГРУППА\СПЕЦИАЛИСТЫ\ЛОГОПЕД\Презентации Чуприной\Что где когда\Wolfs_Rain__Taboe_by_Nizira_Hathor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357298"/>
            <a:ext cx="1714512" cy="1943114"/>
          </a:xfrm>
          <a:prstGeom prst="rect">
            <a:avLst/>
          </a:prstGeom>
          <a:noFill/>
        </p:spPr>
      </p:pic>
      <p:pic>
        <p:nvPicPr>
          <p:cNvPr id="1028" name="Picture 4" descr="D:\ГРУППА\СПЕЦИАЛИСТЫ\ЛОГОПЕД\Презентации Чуприной\Что где когда\slide0008_image013[1]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57298"/>
            <a:ext cx="928694" cy="1777785"/>
          </a:xfrm>
          <a:prstGeom prst="rect">
            <a:avLst/>
          </a:prstGeom>
          <a:noFill/>
        </p:spPr>
      </p:pic>
      <p:pic>
        <p:nvPicPr>
          <p:cNvPr id="1029" name="Picture 5" descr="D:\ГРУППА\СПЕЦИАЛИСТЫ\ЛОГОПЕД\Презентации Чуприной\Что где когда\192deafbc3dce1e4b7eb583bd6b71aa2[1]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571612"/>
            <a:ext cx="1573844" cy="1354991"/>
          </a:xfrm>
          <a:prstGeom prst="rect">
            <a:avLst/>
          </a:prstGeom>
          <a:noFill/>
        </p:spPr>
      </p:pic>
      <p:pic>
        <p:nvPicPr>
          <p:cNvPr id="1030" name="Picture 6" descr="D:\ГРУППА\СПЕЦИАЛИСТЫ\ЛОГОПЕД\Презентации Чуприной\Что где когда\384053926[1]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488" y="1142984"/>
            <a:ext cx="1714512" cy="1988063"/>
          </a:xfrm>
          <a:prstGeom prst="rect">
            <a:avLst/>
          </a:prstGeom>
          <a:noFill/>
        </p:spPr>
      </p:pic>
      <p:pic>
        <p:nvPicPr>
          <p:cNvPr id="1032" name="Picture 8" descr="http://cs10027.vkontakte.ru/u4658847/-14/x_ef88a75c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3357562"/>
            <a:ext cx="2214578" cy="3154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ГРУППА\СПЕЦИАЛИСТЫ\ЛОГОПЕД\Презентации Чуприной\Что где когда\1086pic[1]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928802"/>
            <a:ext cx="2714644" cy="1914527"/>
          </a:xfrm>
          <a:prstGeom prst="rect">
            <a:avLst/>
          </a:prstGeom>
          <a:noFill/>
        </p:spPr>
      </p:pic>
      <p:pic>
        <p:nvPicPr>
          <p:cNvPr id="26627" name="Picture 3" descr="D:\ГРУППА\СПЕЦИАЛИСТЫ\ЛОГОПЕД\Презентации Чуприной\Что где когда\1086pic[1]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928802"/>
            <a:ext cx="2643206" cy="1914527"/>
          </a:xfrm>
          <a:prstGeom prst="rect">
            <a:avLst/>
          </a:prstGeom>
          <a:noFill/>
        </p:spPr>
      </p:pic>
      <p:pic>
        <p:nvPicPr>
          <p:cNvPr id="26628" name="Picture 4" descr="D:\ГРУППА\СПЕЦИАЛИСТЫ\ЛОГОПЕД\Презентации Чуприной\Что где когда\0_5d798_7f5e0b82_XL[1]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000240"/>
            <a:ext cx="1190620" cy="1262058"/>
          </a:xfrm>
          <a:prstGeom prst="rect">
            <a:avLst/>
          </a:prstGeom>
          <a:noFill/>
        </p:spPr>
      </p:pic>
      <p:pic>
        <p:nvPicPr>
          <p:cNvPr id="26629" name="Picture 5" descr="D:\ГРУППА\СПЕЦИАЛИСТЫ\ЛОГОПЕД\Презентации Чуприной\Что где когда\0005-005-Nasekomye-1[1]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429388" y="2143116"/>
            <a:ext cx="642942" cy="1214446"/>
          </a:xfrm>
          <a:prstGeom prst="rect">
            <a:avLst/>
          </a:prstGeom>
          <a:noFill/>
        </p:spPr>
      </p:pic>
      <p:pic>
        <p:nvPicPr>
          <p:cNvPr id="26631" name="Picture 7" descr="http://galeri.uludagsozluk.com/36/2_87678_m.gif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786190"/>
            <a:ext cx="2643174" cy="264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bc-color.com/image/coloring/trees/001/oak/oak-picture-color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09" r="18181" b="5013"/>
          <a:stretch>
            <a:fillRect/>
          </a:stretch>
        </p:blipFill>
        <p:spPr bwMode="auto">
          <a:xfrm>
            <a:off x="642910" y="500042"/>
            <a:ext cx="3714776" cy="3429024"/>
          </a:xfrm>
          <a:prstGeom prst="rect">
            <a:avLst/>
          </a:prstGeom>
          <a:noFill/>
        </p:spPr>
      </p:pic>
      <p:pic>
        <p:nvPicPr>
          <p:cNvPr id="1028" name="Picture 4" descr="http://900igr.net/datai/rastenija-i-griby/Derevja-1.files/0011-023-Osina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85728"/>
            <a:ext cx="1928826" cy="4000500"/>
          </a:xfrm>
          <a:prstGeom prst="rect">
            <a:avLst/>
          </a:prstGeom>
          <a:noFill/>
        </p:spPr>
      </p:pic>
      <p:pic>
        <p:nvPicPr>
          <p:cNvPr id="1030" name="Picture 6" descr="http://900igr.net/datas/rastenija-i-griby/Griby-4.files/0010-010-Podosinovi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357562"/>
            <a:ext cx="1071570" cy="1412524"/>
          </a:xfrm>
          <a:prstGeom prst="rect">
            <a:avLst/>
          </a:prstGeom>
          <a:noFill/>
        </p:spPr>
      </p:pic>
      <p:pic>
        <p:nvPicPr>
          <p:cNvPr id="1032" name="Picture 8" descr="http://dtovar.narod.ru/belyi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214686"/>
            <a:ext cx="1214446" cy="1500198"/>
          </a:xfrm>
          <a:prstGeom prst="rect">
            <a:avLst/>
          </a:prstGeom>
          <a:noFill/>
        </p:spPr>
      </p:pic>
      <p:pic>
        <p:nvPicPr>
          <p:cNvPr id="1034" name="Picture 10" descr="http://dtovar.narod.ru/belyi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3214686"/>
            <a:ext cx="1285884" cy="1500198"/>
          </a:xfrm>
          <a:prstGeom prst="rect">
            <a:avLst/>
          </a:prstGeom>
          <a:noFill/>
        </p:spPr>
      </p:pic>
      <p:pic>
        <p:nvPicPr>
          <p:cNvPr id="1036" name="Picture 12" descr="http://img.partybox.pl/zasoby/images/middle/134740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57"/>
          <a:stretch>
            <a:fillRect/>
          </a:stretch>
        </p:blipFill>
        <p:spPr bwMode="auto">
          <a:xfrm>
            <a:off x="4071934" y="3857628"/>
            <a:ext cx="185738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herrerosdc.typepad.com/.a/6a010535d08325970c01543832744d970c-320wi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893330"/>
            <a:ext cx="1571636" cy="1178727"/>
          </a:xfrm>
          <a:prstGeom prst="rect">
            <a:avLst/>
          </a:prstGeom>
          <a:noFill/>
        </p:spPr>
      </p:pic>
      <p:pic>
        <p:nvPicPr>
          <p:cNvPr id="1028" name="Picture 4" descr="http://www.images-photo.ru/_ph/24/2/54932530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929066"/>
            <a:ext cx="1071570" cy="998704"/>
          </a:xfrm>
          <a:prstGeom prst="rect">
            <a:avLst/>
          </a:prstGeom>
          <a:noFill/>
        </p:spPr>
      </p:pic>
      <p:pic>
        <p:nvPicPr>
          <p:cNvPr id="1030" name="Picture 6" descr="http://www.jblog.fr/images/billets/0066/mini_500_6624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4572008"/>
            <a:ext cx="1000132" cy="873448"/>
          </a:xfrm>
          <a:prstGeom prst="rect">
            <a:avLst/>
          </a:prstGeom>
          <a:noFill/>
        </p:spPr>
      </p:pic>
      <p:pic>
        <p:nvPicPr>
          <p:cNvPr id="1032" name="Picture 8" descr="http://img0.liveinternet.ru/images/attach/c/1/56/103/56103356_lebed07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000504"/>
            <a:ext cx="1214446" cy="2214578"/>
          </a:xfrm>
          <a:prstGeom prst="rect">
            <a:avLst/>
          </a:prstGeom>
          <a:noFill/>
        </p:spPr>
      </p:pic>
      <p:pic>
        <p:nvPicPr>
          <p:cNvPr id="6" name="Picture 6" descr="http://www.jblog.fr/images/billets/0066/mini_500_6624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5000636"/>
            <a:ext cx="1000132" cy="873448"/>
          </a:xfrm>
          <a:prstGeom prst="rect">
            <a:avLst/>
          </a:prstGeom>
          <a:noFill/>
        </p:spPr>
      </p:pic>
      <p:pic>
        <p:nvPicPr>
          <p:cNvPr id="1034" name="Picture 10" descr="http://img1.liveinternet.ru/images/attach/c/4/82/545/82545039_SHesterka.gif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28604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hoto.starnet.ru/Thematic_Wallpapers/Zhizn/Dikie_pticy/Birds_of_prey/images/owl-fac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143116"/>
            <a:ext cx="3643338" cy="26012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ЧТО?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357430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429132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КОГДА?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42852"/>
            <a:ext cx="5214953" cy="57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vtobaby.com/published/publicdata/BABYSHOP/attachments/SC/products_pictures/Mozajka_napoljnaya-geometricheskaya_en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5214974" cy="4375598"/>
          </a:xfrm>
          <a:prstGeom prst="rect">
            <a:avLst/>
          </a:prstGeom>
          <a:noFill/>
        </p:spPr>
      </p:pic>
      <p:pic>
        <p:nvPicPr>
          <p:cNvPr id="29700" name="Picture 4" descr="http://www.stavgroup.com/images/stories/news/01122011new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686050"/>
            <a:ext cx="3028950" cy="3671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57148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Геометрическая мозаика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34</Words>
  <Application>Microsoft Office PowerPoint</Application>
  <PresentationFormat>On-screen Show (4:3)</PresentationFormat>
  <Paragraphs>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ALEXEY</cp:lastModifiedBy>
  <cp:revision>44</cp:revision>
  <dcterms:created xsi:type="dcterms:W3CDTF">2012-11-28T10:26:31Z</dcterms:created>
  <dcterms:modified xsi:type="dcterms:W3CDTF">2015-02-08T13:45:24Z</dcterms:modified>
</cp:coreProperties>
</file>