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1" r:id="rId4"/>
    <p:sldId id="259" r:id="rId5"/>
    <p:sldId id="277" r:id="rId6"/>
    <p:sldId id="290" r:id="rId7"/>
    <p:sldId id="291" r:id="rId8"/>
    <p:sldId id="292" r:id="rId9"/>
    <p:sldId id="278" r:id="rId10"/>
    <p:sldId id="293" r:id="rId11"/>
    <p:sldId id="302" r:id="rId12"/>
    <p:sldId id="280" r:id="rId13"/>
    <p:sldId id="295" r:id="rId14"/>
    <p:sldId id="296" r:id="rId15"/>
    <p:sldId id="297" r:id="rId16"/>
    <p:sldId id="298" r:id="rId17"/>
    <p:sldId id="269" r:id="rId18"/>
    <p:sldId id="270" r:id="rId19"/>
    <p:sldId id="271" r:id="rId20"/>
    <p:sldId id="300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1" d="100"/>
          <a:sy n="81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cuments\&#1080;&#1075;&#1088;&#1072;.mp3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cuments\Battlefield%203\&#1087;&#1072;&#1088;&#1086;&#1074;&#1086;&#1079;.mp3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19.jpeg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75;&#1091;&#1076;&#1086;&#1082;2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75;&#1091;&#1076;&#1086;&#1082;2.mp3" TargetMode="Externa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87;&#1088;&#1077;&#1073;&#1099;&#1090;&#1080;&#1077;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7854696" cy="215471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5400" dirty="0">
                <a:solidFill>
                  <a:srgbClr val="C00000"/>
                </a:solidFill>
                <a:latin typeface="Times New Roman"/>
                <a:ea typeface="Times New Roman"/>
              </a:rPr>
              <a:t>«Транспорт»</a:t>
            </a:r>
            <a:endParaRPr lang="ru-RU" sz="5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25602" name="Picture 2" descr="C:\Users\user\Downloads\94722201_Parovozik_iz_Romashkovo.jpg"/>
          <p:cNvPicPr>
            <a:picLocks noChangeAspect="1" noChangeArrowheads="1"/>
          </p:cNvPicPr>
          <p:nvPr/>
        </p:nvPicPr>
        <p:blipFill>
          <a:blip r:embed="rId2" cstate="print"/>
          <a:srcRect l="21920" t="5929" r="25160" b="4234"/>
          <a:stretch>
            <a:fillRect/>
          </a:stretch>
        </p:blipFill>
        <p:spPr bwMode="auto">
          <a:xfrm rot="517578">
            <a:off x="5266620" y="3899318"/>
            <a:ext cx="2711434" cy="2745539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7851648" cy="27089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002060"/>
                </a:solidFill>
              </a:rPr>
              <a:t>Презентация к занятию в старшей группе по теме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5272087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rgbClr val="002060"/>
                </a:solidFill>
              </a:rPr>
              <a:t>Жеребятьева Юлия Владимировна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rgbClr val="002060"/>
                </a:solidFill>
              </a:rPr>
              <a:t>Воспитатель Д/С «Березка»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rgbClr val="002060"/>
                </a:solidFill>
              </a:rPr>
              <a:t>МДОУ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rgbClr val="002060"/>
                </a:solidFill>
              </a:rPr>
              <a:t>Село: Иогач.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4722201_Parovozik_iz_Romashk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780" y="980727"/>
            <a:ext cx="8100668" cy="5161283"/>
          </a:xfrm>
          <a:prstGeom prst="rect">
            <a:avLst/>
          </a:prstGeom>
          <a:noFill/>
        </p:spPr>
      </p:pic>
      <p:pic>
        <p:nvPicPr>
          <p:cNvPr id="4" name="иг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94722201_Parovozik_iz_Romashk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780" y="980727"/>
            <a:ext cx="8100668" cy="5161283"/>
          </a:xfrm>
          <a:prstGeom prst="rect">
            <a:avLst/>
          </a:prstGeom>
          <a:noFill/>
        </p:spPr>
      </p:pic>
      <p:pic>
        <p:nvPicPr>
          <p:cNvPr id="4" name="парово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clp813242.jpg"/>
          <p:cNvPicPr>
            <a:picLocks noChangeAspect="1" noChangeArrowheads="1"/>
          </p:cNvPicPr>
          <p:nvPr/>
        </p:nvPicPr>
        <p:blipFill>
          <a:blip r:embed="rId2" cstate="print"/>
          <a:srcRect t="1516" r="6863" b="6061"/>
          <a:stretch>
            <a:fillRect/>
          </a:stretch>
        </p:blipFill>
        <p:spPr bwMode="auto">
          <a:xfrm>
            <a:off x="539552" y="1700808"/>
            <a:ext cx="2664296" cy="43924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015608"/>
            <a:ext cx="9144000" cy="8423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5721" t="11527" r="75919" b="69236"/>
          <a:stretch>
            <a:fillRect/>
          </a:stretch>
        </p:blipFill>
        <p:spPr bwMode="auto">
          <a:xfrm>
            <a:off x="4067944" y="2924944"/>
            <a:ext cx="1224136" cy="7200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Равнобедренный треугольник 5"/>
          <p:cNvSpPr/>
          <p:nvPr/>
        </p:nvSpPr>
        <p:spPr>
          <a:xfrm>
            <a:off x="3995936" y="3645024"/>
            <a:ext cx="144016" cy="237626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1475656" y="1124744"/>
            <a:ext cx="914400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3059832" y="1340768"/>
            <a:ext cx="720080" cy="64807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5436096" y="1268760"/>
            <a:ext cx="914400" cy="7200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4355976" y="260648"/>
            <a:ext cx="1008112" cy="7200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7380312" y="476672"/>
            <a:ext cx="1202432" cy="122413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6228184" y="188640"/>
            <a:ext cx="914400" cy="4320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627784" y="5949280"/>
            <a:ext cx="6624736" cy="144016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7884368" y="6093296"/>
            <a:ext cx="914400" cy="144016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6444208" y="6093296"/>
            <a:ext cx="914400" cy="144016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4932040" y="6093296"/>
            <a:ext cx="914400" cy="144016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ten2x5.narod.ru/sunduk/neznaika.jpg"/>
          <p:cNvPicPr>
            <a:picLocks noChangeAspect="1" noChangeArrowheads="1"/>
          </p:cNvPicPr>
          <p:nvPr/>
        </p:nvPicPr>
        <p:blipFill>
          <a:blip r:embed="rId4" cstate="print"/>
          <a:srcRect l="42851" t="52348" r="41358" b="28368"/>
          <a:stretch>
            <a:fillRect/>
          </a:stretch>
        </p:blipFill>
        <p:spPr bwMode="auto">
          <a:xfrm>
            <a:off x="6156176" y="3717032"/>
            <a:ext cx="151216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imgpreview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3024336" cy="1728192"/>
          </a:xfrm>
          <a:prstGeom prst="rect">
            <a:avLst/>
          </a:prstGeom>
          <a:noFill/>
        </p:spPr>
      </p:pic>
      <p:pic>
        <p:nvPicPr>
          <p:cNvPr id="10246" name="Picture 6" descr="C:\Users\user\Downloads\96564619_01.jpg"/>
          <p:cNvPicPr>
            <a:picLocks noChangeAspect="1" noChangeArrowheads="1"/>
          </p:cNvPicPr>
          <p:nvPr/>
        </p:nvPicPr>
        <p:blipFill>
          <a:blip r:embed="rId3" cstate="print"/>
          <a:srcRect l="16164" t="67304" r="7988" b="2413"/>
          <a:stretch>
            <a:fillRect/>
          </a:stretch>
        </p:blipFill>
        <p:spPr bwMode="auto">
          <a:xfrm>
            <a:off x="1475656" y="188640"/>
            <a:ext cx="4392488" cy="2016224"/>
          </a:xfrm>
          <a:prstGeom prst="rect">
            <a:avLst/>
          </a:prstGeom>
          <a:noFill/>
        </p:spPr>
      </p:pic>
      <p:pic>
        <p:nvPicPr>
          <p:cNvPr id="10248" name="Picture 8" descr="C:\Users\user\Downloads\23.jpg"/>
          <p:cNvPicPr>
            <a:picLocks noChangeAspect="1" noChangeArrowheads="1"/>
          </p:cNvPicPr>
          <p:nvPr/>
        </p:nvPicPr>
        <p:blipFill>
          <a:blip r:embed="rId4" cstate="print"/>
          <a:srcRect l="33781" t="1403" r="33781" b="65428"/>
          <a:stretch>
            <a:fillRect/>
          </a:stretch>
        </p:blipFill>
        <p:spPr bwMode="auto">
          <a:xfrm>
            <a:off x="5220072" y="4365104"/>
            <a:ext cx="2880320" cy="2278955"/>
          </a:xfrm>
          <a:prstGeom prst="rect">
            <a:avLst/>
          </a:prstGeom>
          <a:noFill/>
        </p:spPr>
      </p:pic>
      <p:pic>
        <p:nvPicPr>
          <p:cNvPr id="10249" name="Picture 9" descr="C:\Users\user\Downloads\23.jpg"/>
          <p:cNvPicPr>
            <a:picLocks noChangeAspect="1" noChangeArrowheads="1"/>
          </p:cNvPicPr>
          <p:nvPr/>
        </p:nvPicPr>
        <p:blipFill>
          <a:blip r:embed="rId4" cstate="print"/>
          <a:srcRect l="33781" t="33169" r="33781" b="34572"/>
          <a:stretch>
            <a:fillRect/>
          </a:stretch>
        </p:blipFill>
        <p:spPr bwMode="auto">
          <a:xfrm>
            <a:off x="6156176" y="2060848"/>
            <a:ext cx="2736304" cy="2016224"/>
          </a:xfrm>
          <a:prstGeom prst="rect">
            <a:avLst/>
          </a:prstGeom>
          <a:noFill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 cstate="print"/>
          <a:srcRect l="3145" t="65428" r="66219" b="910"/>
          <a:stretch>
            <a:fillRect/>
          </a:stretch>
        </p:blipFill>
        <p:spPr bwMode="auto">
          <a:xfrm>
            <a:off x="611560" y="4437112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y_43a2533a.jpg"/>
          <p:cNvPicPr>
            <a:picLocks noChangeAspect="1" noChangeArrowheads="1"/>
          </p:cNvPicPr>
          <p:nvPr/>
        </p:nvPicPr>
        <p:blipFill>
          <a:blip r:embed="rId2" cstate="print"/>
          <a:srcRect l="5530" t="29028" r="14280" b="11982"/>
          <a:stretch>
            <a:fillRect/>
          </a:stretch>
        </p:blipFill>
        <p:spPr bwMode="auto">
          <a:xfrm>
            <a:off x="467545" y="548681"/>
            <a:ext cx="3096344" cy="1708328"/>
          </a:xfrm>
          <a:prstGeom prst="rect">
            <a:avLst/>
          </a:prstGeom>
          <a:noFill/>
        </p:spPr>
      </p:pic>
      <p:pic>
        <p:nvPicPr>
          <p:cNvPr id="11267" name="Picture 3" descr="C:\Users\user\Downloads\imgpreview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17032"/>
            <a:ext cx="3096344" cy="2361431"/>
          </a:xfrm>
          <a:prstGeom prst="rect">
            <a:avLst/>
          </a:prstGeom>
          <a:noFill/>
        </p:spPr>
      </p:pic>
      <p:pic>
        <p:nvPicPr>
          <p:cNvPr id="11269" name="Picture 5" descr="C:\Users\user\Downloads\imgpreview (8).jpg"/>
          <p:cNvPicPr>
            <a:picLocks noChangeAspect="1" noChangeArrowheads="1"/>
          </p:cNvPicPr>
          <p:nvPr/>
        </p:nvPicPr>
        <p:blipFill>
          <a:blip r:embed="rId4" cstate="print"/>
          <a:srcRect t="65290" r="33539"/>
          <a:stretch>
            <a:fillRect/>
          </a:stretch>
        </p:blipFill>
        <p:spPr bwMode="auto">
          <a:xfrm>
            <a:off x="5724128" y="476672"/>
            <a:ext cx="2736304" cy="2304256"/>
          </a:xfrm>
          <a:prstGeom prst="rect">
            <a:avLst/>
          </a:prstGeom>
          <a:noFill/>
        </p:spPr>
      </p:pic>
      <p:pic>
        <p:nvPicPr>
          <p:cNvPr id="11271" name="Picture 7" descr="C:\Users\user\Downloads\transportcat.gif"/>
          <p:cNvPicPr>
            <a:picLocks noChangeAspect="1" noChangeArrowheads="1"/>
          </p:cNvPicPr>
          <p:nvPr/>
        </p:nvPicPr>
        <p:blipFill>
          <a:blip r:embed="rId5" cstate="print"/>
          <a:srcRect l="20979" t="-5439" r="54353" b="-5439"/>
          <a:stretch>
            <a:fillRect/>
          </a:stretch>
        </p:blipFill>
        <p:spPr bwMode="auto">
          <a:xfrm>
            <a:off x="467544" y="3501008"/>
            <a:ext cx="2448272" cy="2736304"/>
          </a:xfrm>
          <a:prstGeom prst="rect">
            <a:avLst/>
          </a:prstGeom>
          <a:noFill/>
        </p:spPr>
      </p:pic>
      <p:pic>
        <p:nvPicPr>
          <p:cNvPr id="11272" name="Picture 8" descr="C:\Users\user\Downloads\imgpreview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420888"/>
            <a:ext cx="244827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avatar48703_1.gif"/>
          <p:cNvPicPr>
            <a:picLocks noChangeAspect="1" noChangeArrowheads="1"/>
          </p:cNvPicPr>
          <p:nvPr/>
        </p:nvPicPr>
        <p:blipFill>
          <a:blip r:embed="rId2" cstate="print"/>
          <a:srcRect b="10714"/>
          <a:stretch>
            <a:fillRect/>
          </a:stretch>
        </p:blipFill>
        <p:spPr bwMode="auto">
          <a:xfrm>
            <a:off x="271682" y="260648"/>
            <a:ext cx="2356102" cy="1900082"/>
          </a:xfrm>
          <a:prstGeom prst="rect">
            <a:avLst/>
          </a:prstGeom>
          <a:noFill/>
        </p:spPr>
      </p:pic>
      <p:pic>
        <p:nvPicPr>
          <p:cNvPr id="12292" name="Picture 4" descr="C:\Users\user\Downloads\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4664"/>
            <a:ext cx="2664296" cy="2376264"/>
          </a:xfrm>
          <a:prstGeom prst="rect">
            <a:avLst/>
          </a:prstGeom>
          <a:noFill/>
        </p:spPr>
      </p:pic>
      <p:pic>
        <p:nvPicPr>
          <p:cNvPr id="12294" name="Picture 6" descr="C:\Users\user\Downloads\1406266766_buldoz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77072"/>
            <a:ext cx="3312368" cy="2343189"/>
          </a:xfrm>
          <a:prstGeom prst="rect">
            <a:avLst/>
          </a:prstGeom>
          <a:noFill/>
        </p:spPr>
      </p:pic>
      <p:pic>
        <p:nvPicPr>
          <p:cNvPr id="12295" name="Picture 7" descr="C:\Users\user\Downloads\bmw-3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21087"/>
            <a:ext cx="3312368" cy="2112235"/>
          </a:xfrm>
          <a:prstGeom prst="rect">
            <a:avLst/>
          </a:prstGeom>
          <a:noFill/>
        </p:spPr>
      </p:pic>
      <p:pic>
        <p:nvPicPr>
          <p:cNvPr id="12296" name="Picture 8" descr="C:\Users\user\Downloads\998eaf3623919005a3946eeab9345ff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916832"/>
            <a:ext cx="2786733" cy="2086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clp804589.jpg"/>
          <p:cNvPicPr>
            <a:picLocks noChangeAspect="1" noChangeArrowheads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 bwMode="auto">
          <a:xfrm>
            <a:off x="179512" y="1268760"/>
            <a:ext cx="3096344" cy="4680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943600"/>
            <a:ext cx="9252520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3419872" y="332656"/>
            <a:ext cx="914400" cy="50405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5796136" y="260648"/>
            <a:ext cx="698376" cy="7200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1763688" y="836712"/>
            <a:ext cx="1080120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4355976" y="980728"/>
            <a:ext cx="914400" cy="64807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7236296" y="332656"/>
            <a:ext cx="1562472" cy="120243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5721" t="11527" r="75919" b="69236"/>
          <a:stretch>
            <a:fillRect/>
          </a:stretch>
        </p:blipFill>
        <p:spPr bwMode="auto">
          <a:xfrm>
            <a:off x="4067944" y="2924944"/>
            <a:ext cx="1224136" cy="7200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Равнобедренный треугольник 9"/>
          <p:cNvSpPr/>
          <p:nvPr/>
        </p:nvSpPr>
        <p:spPr>
          <a:xfrm>
            <a:off x="3995936" y="3573016"/>
            <a:ext cx="144016" cy="237626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3707904" y="5949280"/>
            <a:ext cx="5616624" cy="144016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8229600" y="6093296"/>
            <a:ext cx="914400" cy="144016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948264" y="6093296"/>
            <a:ext cx="914400" cy="144016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5220072" y="6237312"/>
            <a:ext cx="45719" cy="4571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5796136" y="6093296"/>
            <a:ext cx="914400" cy="144016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4572000" y="6093296"/>
            <a:ext cx="914400" cy="144016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user\Downloads\neznaika.jpg"/>
          <p:cNvPicPr>
            <a:picLocks noChangeAspect="1" noChangeArrowheads="1"/>
          </p:cNvPicPr>
          <p:nvPr/>
        </p:nvPicPr>
        <p:blipFill>
          <a:blip r:embed="rId4" cstate="print"/>
          <a:srcRect l="25678" t="6183" r="38431" b="74538"/>
          <a:stretch>
            <a:fillRect/>
          </a:stretch>
        </p:blipFill>
        <p:spPr bwMode="auto">
          <a:xfrm>
            <a:off x="5724128" y="3356992"/>
            <a:ext cx="223224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1273582173_img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6120680" cy="5256584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Овал 2"/>
          <p:cNvSpPr/>
          <p:nvPr/>
        </p:nvSpPr>
        <p:spPr>
          <a:xfrm>
            <a:off x="2987824" y="4437112"/>
            <a:ext cx="1368152" cy="14401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572000" y="4437112"/>
            <a:ext cx="1368152" cy="14401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347864" y="4869160"/>
            <a:ext cx="720080" cy="5760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860032" y="4869160"/>
            <a:ext cx="720080" cy="5760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C:\Users\user\Downloads\imgpreview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5007210" cy="4508861"/>
          </a:xfrm>
          <a:prstGeom prst="rect">
            <a:avLst/>
          </a:prstGeom>
          <a:noFill/>
        </p:spPr>
      </p:pic>
      <p:sp>
        <p:nvSpPr>
          <p:cNvPr id="21" name="Дуга 20"/>
          <p:cNvSpPr/>
          <p:nvPr/>
        </p:nvSpPr>
        <p:spPr>
          <a:xfrm rot="17585619">
            <a:off x="5954587" y="4666744"/>
            <a:ext cx="914400" cy="632660"/>
          </a:xfrm>
          <a:prstGeom prst="arc">
            <a:avLst>
              <a:gd name="adj1" fmla="val 18726998"/>
              <a:gd name="adj2" fmla="val 9278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5220072" y="4725144"/>
            <a:ext cx="914400" cy="770384"/>
          </a:xfrm>
          <a:prstGeom prst="arc">
            <a:avLst>
              <a:gd name="adj1" fmla="val 16200000"/>
              <a:gd name="adj2" fmla="val 169962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69" name="Picture 1" descr="C:\Users\user\Downloads\417756_html_5af7171e.jpg"/>
          <p:cNvPicPr>
            <a:picLocks noChangeAspect="1" noChangeArrowheads="1"/>
          </p:cNvPicPr>
          <p:nvPr/>
        </p:nvPicPr>
        <p:blipFill>
          <a:blip r:embed="rId3" cstate="print"/>
          <a:srcRect l="76581" t="3475" r="838" b="30509"/>
          <a:stretch>
            <a:fillRect/>
          </a:stretch>
        </p:blipFill>
        <p:spPr bwMode="auto">
          <a:xfrm rot="3109641">
            <a:off x="5475289" y="2837338"/>
            <a:ext cx="1656184" cy="2736304"/>
          </a:xfrm>
          <a:prstGeom prst="rect">
            <a:avLst/>
          </a:prstGeom>
          <a:noFill/>
        </p:spPr>
      </p:pic>
      <p:pic>
        <p:nvPicPr>
          <p:cNvPr id="7170" name="Picture 2" descr="C:\Users\user\Downloads\417756_html_5af7171e.jpg"/>
          <p:cNvPicPr>
            <a:picLocks noChangeAspect="1" noChangeArrowheads="1"/>
          </p:cNvPicPr>
          <p:nvPr/>
        </p:nvPicPr>
        <p:blipFill>
          <a:blip r:embed="rId3" cstate="print"/>
          <a:srcRect l="77491" t="4851" r="910" b="32608"/>
          <a:stretch>
            <a:fillRect/>
          </a:stretch>
        </p:blipFill>
        <p:spPr bwMode="auto">
          <a:xfrm rot="2697855" flipH="1">
            <a:off x="2867785" y="332695"/>
            <a:ext cx="1584176" cy="26656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user\Downloads\152.jpg"/>
          <p:cNvPicPr>
            <a:picLocks noChangeAspect="1" noChangeArrowheads="1"/>
          </p:cNvPicPr>
          <p:nvPr/>
        </p:nvPicPr>
        <p:blipFill>
          <a:blip r:embed="rId2" cstate="print"/>
          <a:srcRect t="47608" r="1369"/>
          <a:stretch>
            <a:fillRect/>
          </a:stretch>
        </p:blipFill>
        <p:spPr bwMode="auto">
          <a:xfrm>
            <a:off x="1979712" y="980728"/>
            <a:ext cx="5904656" cy="4608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729762">
            <a:off x="5364088" y="3645024"/>
            <a:ext cx="1368152" cy="1584176"/>
          </a:xfrm>
          <a:prstGeom prst="rect">
            <a:avLst/>
          </a:prstGeom>
          <a:solidFill>
            <a:schemeClr val="tx2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9792349">
            <a:off x="3287269" y="4214458"/>
            <a:ext cx="914400" cy="971044"/>
          </a:xfrm>
          <a:prstGeom prst="rect">
            <a:avLst/>
          </a:prstGeom>
          <a:solidFill>
            <a:schemeClr val="tx2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266826">
            <a:off x="4272404" y="4152901"/>
            <a:ext cx="914400" cy="976174"/>
          </a:xfrm>
          <a:prstGeom prst="rect">
            <a:avLst/>
          </a:prstGeom>
          <a:solidFill>
            <a:schemeClr val="tx2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9819920">
            <a:off x="5796136" y="4293096"/>
            <a:ext cx="504056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9819920">
            <a:off x="4483840" y="4537470"/>
            <a:ext cx="427619" cy="2371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9819920">
            <a:off x="3560660" y="4586259"/>
            <a:ext cx="365050" cy="2014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ownloads\1246102714_pr-01.jpg"/>
          <p:cNvPicPr>
            <a:picLocks noChangeAspect="1" noChangeArrowheads="1"/>
          </p:cNvPicPr>
          <p:nvPr/>
        </p:nvPicPr>
        <p:blipFill>
          <a:blip r:embed="rId3" cstate="print"/>
          <a:srcRect t="18981"/>
          <a:stretch>
            <a:fillRect/>
          </a:stretch>
        </p:blipFill>
        <p:spPr bwMode="auto">
          <a:xfrm>
            <a:off x="611560" y="692696"/>
            <a:ext cx="7848872" cy="5760640"/>
          </a:xfrm>
          <a:prstGeom prst="rect">
            <a:avLst/>
          </a:prstGeom>
          <a:noFill/>
        </p:spPr>
      </p:pic>
      <p:pic>
        <p:nvPicPr>
          <p:cNvPr id="4" name="гудок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clp598103.jpg"/>
          <p:cNvPicPr>
            <a:picLocks noChangeAspect="1" noChangeArrowheads="1"/>
          </p:cNvPicPr>
          <p:nvPr/>
        </p:nvPicPr>
        <p:blipFill>
          <a:blip r:embed="rId2" cstate="print"/>
          <a:srcRect l="37638" t="12854" b="54466"/>
          <a:stretch>
            <a:fillRect/>
          </a:stretch>
        </p:blipFill>
        <p:spPr bwMode="auto">
          <a:xfrm>
            <a:off x="1187624" y="2132856"/>
            <a:ext cx="6696744" cy="4725144"/>
          </a:xfrm>
          <a:prstGeom prst="rect">
            <a:avLst/>
          </a:prstGeom>
          <a:noFill/>
        </p:spPr>
      </p:pic>
      <p:sp>
        <p:nvSpPr>
          <p:cNvPr id="3" name="Солнце 2"/>
          <p:cNvSpPr/>
          <p:nvPr/>
        </p:nvSpPr>
        <p:spPr>
          <a:xfrm>
            <a:off x="7452320" y="260648"/>
            <a:ext cx="1202432" cy="115212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3347864" y="404664"/>
            <a:ext cx="914400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1043608" y="1844824"/>
            <a:ext cx="914400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580112" y="764704"/>
            <a:ext cx="914400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64704"/>
            <a:ext cx="6912768" cy="540060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539552" y="548680"/>
            <a:ext cx="1152128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3779912" y="260648"/>
            <a:ext cx="914400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7956376" y="188640"/>
            <a:ext cx="914400" cy="64807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6084168" y="188640"/>
            <a:ext cx="914400" cy="64807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0" y="6093296"/>
            <a:ext cx="9144000" cy="764704"/>
          </a:xfrm>
          <a:prstGeom prst="flowChartAlternateProces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-1692696" y="5733256"/>
            <a:ext cx="12457384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8229600" y="6165304"/>
            <a:ext cx="914400" cy="576064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6300192" y="6165304"/>
            <a:ext cx="914400" cy="576064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4139952" y="6165304"/>
            <a:ext cx="914400" cy="50405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2051720" y="6165304"/>
            <a:ext cx="914400" cy="50405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107504" y="6165304"/>
            <a:ext cx="914400" cy="50405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гудок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452320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6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лнце 3"/>
          <p:cNvSpPr/>
          <p:nvPr/>
        </p:nvSpPr>
        <p:spPr>
          <a:xfrm>
            <a:off x="7092280" y="404664"/>
            <a:ext cx="1274440" cy="122413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2843808" y="404664"/>
            <a:ext cx="720080" cy="77038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220072" y="332656"/>
            <a:ext cx="720080" cy="7200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923928" y="980728"/>
            <a:ext cx="914400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1331640" y="764704"/>
            <a:ext cx="792088" cy="7920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5721" t="11527" r="75919" b="69236"/>
          <a:stretch>
            <a:fillRect/>
          </a:stretch>
        </p:blipFill>
        <p:spPr bwMode="auto">
          <a:xfrm>
            <a:off x="4067944" y="2924944"/>
            <a:ext cx="1224136" cy="7200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Равнобедренный треугольник 9"/>
          <p:cNvSpPr/>
          <p:nvPr/>
        </p:nvSpPr>
        <p:spPr>
          <a:xfrm>
            <a:off x="3995936" y="3356992"/>
            <a:ext cx="144016" cy="237626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3059832" y="5517232"/>
            <a:ext cx="5940152" cy="144016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8229600" y="5661248"/>
            <a:ext cx="914400" cy="72008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7020272" y="5661248"/>
            <a:ext cx="914400" cy="72008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5652120" y="5661248"/>
            <a:ext cx="914400" cy="72008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4499992" y="5661248"/>
            <a:ext cx="914400" cy="72008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user\Downloads\clp598103.jpg"/>
          <p:cNvPicPr>
            <a:picLocks noChangeAspect="1" noChangeArrowheads="1"/>
          </p:cNvPicPr>
          <p:nvPr/>
        </p:nvPicPr>
        <p:blipFill>
          <a:blip r:embed="rId3" cstate="print"/>
          <a:srcRect l="64040" t="53333" r="-5" b="1697"/>
          <a:stretch>
            <a:fillRect/>
          </a:stretch>
        </p:blipFill>
        <p:spPr bwMode="auto">
          <a:xfrm>
            <a:off x="467544" y="1844824"/>
            <a:ext cx="2736304" cy="3816424"/>
          </a:xfrm>
          <a:prstGeom prst="rect">
            <a:avLst/>
          </a:prstGeom>
          <a:noFill/>
        </p:spPr>
      </p:pic>
      <p:pic>
        <p:nvPicPr>
          <p:cNvPr id="3076" name="Picture 4" descr="C:\Users\user\Downloads\neznaika.jpg"/>
          <p:cNvPicPr>
            <a:picLocks noChangeAspect="1" noChangeArrowheads="1"/>
          </p:cNvPicPr>
          <p:nvPr/>
        </p:nvPicPr>
        <p:blipFill>
          <a:blip r:embed="rId4" cstate="print"/>
          <a:srcRect l="71897" t="71909" r="2425" b="5306"/>
          <a:stretch>
            <a:fillRect/>
          </a:stretch>
        </p:blipFill>
        <p:spPr bwMode="auto">
          <a:xfrm>
            <a:off x="6228184" y="3212976"/>
            <a:ext cx="187220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parovozik.iz.romashkova.0-05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8061547" cy="5976664"/>
          </a:xfrm>
          <a:prstGeom prst="rect">
            <a:avLst/>
          </a:prstGeom>
          <a:noFill/>
        </p:spPr>
      </p:pic>
      <p:pic>
        <p:nvPicPr>
          <p:cNvPr id="4" name="пребыт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2440" t="12200" b="57560"/>
          <a:stretch>
            <a:fillRect/>
          </a:stretch>
        </p:blipFill>
        <p:spPr bwMode="auto">
          <a:xfrm>
            <a:off x="611560" y="2276872"/>
            <a:ext cx="29523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445224"/>
            <a:ext cx="9144000" cy="12744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721" t="11527" r="75919" b="69236"/>
          <a:stretch>
            <a:fillRect/>
          </a:stretch>
        </p:blipFill>
        <p:spPr bwMode="auto">
          <a:xfrm>
            <a:off x="4139952" y="2420888"/>
            <a:ext cx="1224136" cy="7200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Равнобедренный треугольник 4"/>
          <p:cNvSpPr/>
          <p:nvPr/>
        </p:nvSpPr>
        <p:spPr>
          <a:xfrm>
            <a:off x="4067944" y="3140968"/>
            <a:ext cx="144016" cy="237626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3737398">
            <a:off x="6876019" y="1063975"/>
            <a:ext cx="504056" cy="7920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491880" y="1124744"/>
            <a:ext cx="648072" cy="57606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5076056" y="692696"/>
            <a:ext cx="914400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5940152" y="1988840"/>
            <a:ext cx="648072" cy="57606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1187624" y="404664"/>
            <a:ext cx="914400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8100392" y="1988840"/>
            <a:ext cx="648072" cy="4320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7740352" y="476672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3599384" y="5373216"/>
            <a:ext cx="5797152" cy="72008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знак завершения 16"/>
          <p:cNvSpPr/>
          <p:nvPr/>
        </p:nvSpPr>
        <p:spPr>
          <a:xfrm flipV="1">
            <a:off x="7956376" y="5445224"/>
            <a:ext cx="914400" cy="72008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6660232" y="5445224"/>
            <a:ext cx="914400" cy="72008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знак завершения 18"/>
          <p:cNvSpPr/>
          <p:nvPr/>
        </p:nvSpPr>
        <p:spPr>
          <a:xfrm>
            <a:off x="5508104" y="5445225"/>
            <a:ext cx="914400" cy="72008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3995936" y="5445224"/>
            <a:ext cx="914400" cy="72008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://ten2x5.narod.ru/sunduk/neznaika.jpg"/>
          <p:cNvPicPr>
            <a:picLocks noChangeAspect="1" noChangeArrowheads="1"/>
          </p:cNvPicPr>
          <p:nvPr/>
        </p:nvPicPr>
        <p:blipFill>
          <a:blip r:embed="rId4" cstate="print"/>
          <a:srcRect t="-9" r="75778" b="75140"/>
          <a:stretch>
            <a:fillRect/>
          </a:stretch>
        </p:blipFill>
        <p:spPr bwMode="auto">
          <a:xfrm>
            <a:off x="5436096" y="2852936"/>
            <a:ext cx="1872208" cy="2520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imgpreview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7665">
            <a:off x="577385" y="652048"/>
            <a:ext cx="3354636" cy="2955369"/>
          </a:xfrm>
          <a:prstGeom prst="rect">
            <a:avLst/>
          </a:prstGeom>
          <a:noFill/>
        </p:spPr>
      </p:pic>
      <p:pic>
        <p:nvPicPr>
          <p:cNvPr id="5126" name="Picture 6" descr="C:\Users\user\Download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4094">
            <a:off x="4980384" y="666788"/>
            <a:ext cx="3665862" cy="3165681"/>
          </a:xfrm>
          <a:prstGeom prst="rect">
            <a:avLst/>
          </a:prstGeom>
          <a:noFill/>
        </p:spPr>
      </p:pic>
      <p:pic>
        <p:nvPicPr>
          <p:cNvPr id="5127" name="Picture 7" descr="C:\Users\user\Downloads\978bf6ba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76355">
            <a:off x="1234658" y="3907236"/>
            <a:ext cx="3169147" cy="2387424"/>
          </a:xfrm>
          <a:prstGeom prst="rect">
            <a:avLst/>
          </a:prstGeom>
          <a:noFill/>
        </p:spPr>
      </p:pic>
      <p:pic>
        <p:nvPicPr>
          <p:cNvPr id="5130" name="Picture 10" descr="C:\Users\user\Downloads\23.jpg"/>
          <p:cNvPicPr>
            <a:picLocks noChangeAspect="1" noChangeArrowheads="1"/>
          </p:cNvPicPr>
          <p:nvPr/>
        </p:nvPicPr>
        <p:blipFill>
          <a:blip r:embed="rId5" cstate="print"/>
          <a:srcRect l="65318" t="1294" r="3901" b="68234"/>
          <a:stretch>
            <a:fillRect/>
          </a:stretch>
        </p:blipFill>
        <p:spPr bwMode="auto">
          <a:xfrm rot="864052">
            <a:off x="5186150" y="4383488"/>
            <a:ext cx="3069341" cy="2035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48665">
            <a:off x="1394390" y="4016674"/>
            <a:ext cx="2225141" cy="196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Users\user\Downloads\imgpreview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0274">
            <a:off x="355291" y="1455806"/>
            <a:ext cx="1952625" cy="1857375"/>
          </a:xfrm>
          <a:prstGeom prst="rect">
            <a:avLst/>
          </a:prstGeom>
          <a:noFill/>
        </p:spPr>
      </p:pic>
      <p:pic>
        <p:nvPicPr>
          <p:cNvPr id="6151" name="Picture 7" descr="C:\Users\user\Downloads\0010-010-Transport-vodnyj.jpg"/>
          <p:cNvPicPr>
            <a:picLocks noChangeAspect="1" noChangeArrowheads="1"/>
          </p:cNvPicPr>
          <p:nvPr/>
        </p:nvPicPr>
        <p:blipFill>
          <a:blip r:embed="rId4" cstate="print"/>
          <a:srcRect l="8990" t="21575" r="10104" b="6508"/>
          <a:stretch>
            <a:fillRect/>
          </a:stretch>
        </p:blipFill>
        <p:spPr bwMode="auto">
          <a:xfrm rot="1042534">
            <a:off x="4870433" y="3563602"/>
            <a:ext cx="3240360" cy="2572834"/>
          </a:xfrm>
          <a:prstGeom prst="rect">
            <a:avLst/>
          </a:prstGeom>
          <a:noFill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/>
          <a:srcRect l="2244" t="910" r="65318" b="66831"/>
          <a:stretch>
            <a:fillRect/>
          </a:stretch>
        </p:blipFill>
        <p:spPr bwMode="auto">
          <a:xfrm>
            <a:off x="2843808" y="764704"/>
            <a:ext cx="326853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C:\Users\user\Downloads\81.jpg"/>
          <p:cNvPicPr>
            <a:picLocks noChangeAspect="1" noChangeArrowheads="1"/>
          </p:cNvPicPr>
          <p:nvPr/>
        </p:nvPicPr>
        <p:blipFill>
          <a:blip r:embed="rId6" cstate="print"/>
          <a:srcRect l="52541" t="7838" r="9342" b="60786"/>
          <a:stretch>
            <a:fillRect/>
          </a:stretch>
        </p:blipFill>
        <p:spPr bwMode="auto">
          <a:xfrm rot="786698">
            <a:off x="6588224" y="692696"/>
            <a:ext cx="216024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65318" t="31766" r="2849" b="34572"/>
          <a:stretch>
            <a:fillRect/>
          </a:stretch>
        </p:blipFill>
        <p:spPr bwMode="auto">
          <a:xfrm rot="752489">
            <a:off x="5580112" y="565297"/>
            <a:ext cx="3024336" cy="279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user\Downloads\bmw-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0540">
            <a:off x="720030" y="610030"/>
            <a:ext cx="4104456" cy="2736304"/>
          </a:xfrm>
          <a:prstGeom prst="rect">
            <a:avLst/>
          </a:prstGeom>
          <a:noFill/>
        </p:spPr>
      </p:pic>
      <p:pic>
        <p:nvPicPr>
          <p:cNvPr id="7174" name="Picture 6" descr="C:\Users\user\Downloads\d728c82c56eb0815d67c8effa988fd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6271">
            <a:off x="5315593" y="4076039"/>
            <a:ext cx="3430503" cy="2240547"/>
          </a:xfrm>
          <a:prstGeom prst="rect">
            <a:avLst/>
          </a:prstGeom>
          <a:noFill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print"/>
          <a:srcRect l="2703" t="33662" r="66219" b="34079"/>
          <a:stretch>
            <a:fillRect/>
          </a:stretch>
        </p:blipFill>
        <p:spPr bwMode="auto">
          <a:xfrm rot="20546572">
            <a:off x="738816" y="3954463"/>
            <a:ext cx="3801950" cy="238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clp598103.jpg"/>
          <p:cNvPicPr>
            <a:picLocks noChangeAspect="1" noChangeArrowheads="1"/>
          </p:cNvPicPr>
          <p:nvPr/>
        </p:nvPicPr>
        <p:blipFill>
          <a:blip r:embed="rId2" cstate="print"/>
          <a:srcRect l="30361" t="66355" r="35482" b="4132"/>
          <a:stretch>
            <a:fillRect/>
          </a:stretch>
        </p:blipFill>
        <p:spPr bwMode="auto">
          <a:xfrm>
            <a:off x="467544" y="1412776"/>
            <a:ext cx="2160240" cy="4104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445224"/>
            <a:ext cx="9144000" cy="12744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5721" t="11527" r="75919" b="69236"/>
          <a:stretch>
            <a:fillRect/>
          </a:stretch>
        </p:blipFill>
        <p:spPr bwMode="auto">
          <a:xfrm>
            <a:off x="3995936" y="2348880"/>
            <a:ext cx="1224136" cy="7200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Равнобедренный треугольник 4"/>
          <p:cNvSpPr/>
          <p:nvPr/>
        </p:nvSpPr>
        <p:spPr>
          <a:xfrm>
            <a:off x="3995936" y="3068960"/>
            <a:ext cx="144016" cy="237626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6012160" y="404664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2411760" y="5373216"/>
            <a:ext cx="6732240" cy="72008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1907704" y="980728"/>
            <a:ext cx="914400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5076056" y="692696"/>
            <a:ext cx="914400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5940152" y="1988840"/>
            <a:ext cx="648072" cy="57606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7668344" y="764704"/>
            <a:ext cx="648072" cy="4320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3491880" y="1124744"/>
            <a:ext cx="648072" cy="57606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знак завершения 12"/>
          <p:cNvSpPr/>
          <p:nvPr/>
        </p:nvSpPr>
        <p:spPr>
          <a:xfrm flipV="1">
            <a:off x="7956376" y="5445224"/>
            <a:ext cx="914400" cy="72008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знак завершения 13"/>
          <p:cNvSpPr/>
          <p:nvPr/>
        </p:nvSpPr>
        <p:spPr>
          <a:xfrm flipV="1">
            <a:off x="6732240" y="5445224"/>
            <a:ext cx="914400" cy="72008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знак завершения 14"/>
          <p:cNvSpPr/>
          <p:nvPr/>
        </p:nvSpPr>
        <p:spPr>
          <a:xfrm flipV="1">
            <a:off x="5436096" y="5445224"/>
            <a:ext cx="914400" cy="72008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3995936" y="5445224"/>
            <a:ext cx="914400" cy="72008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" descr="C:\Users\user\Downloads\neznaika.jpg"/>
          <p:cNvPicPr>
            <a:picLocks noChangeAspect="1" noChangeArrowheads="1"/>
          </p:cNvPicPr>
          <p:nvPr/>
        </p:nvPicPr>
        <p:blipFill>
          <a:blip r:embed="rId4" cstate="print"/>
          <a:srcRect l="77124" t="49699" r="5682" b="30720"/>
          <a:stretch>
            <a:fillRect/>
          </a:stretch>
        </p:blipFill>
        <p:spPr bwMode="auto">
          <a:xfrm>
            <a:off x="5940152" y="3140968"/>
            <a:ext cx="158417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1265</TotalTime>
  <Words>17</Words>
  <Application>Microsoft Office PowerPoint</Application>
  <PresentationFormat>Экран (4:3)</PresentationFormat>
  <Paragraphs>6</Paragraphs>
  <Slides>21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Презентация к занятию в старшей группе по теме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Юлия</cp:lastModifiedBy>
  <cp:revision>121</cp:revision>
  <dcterms:created xsi:type="dcterms:W3CDTF">2014-11-08T08:49:52Z</dcterms:created>
  <dcterms:modified xsi:type="dcterms:W3CDTF">2015-02-07T10:36:33Z</dcterms:modified>
</cp:coreProperties>
</file>