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07" r:id="rId2"/>
    <p:sldId id="347" r:id="rId3"/>
    <p:sldId id="348" r:id="rId4"/>
    <p:sldId id="350" r:id="rId5"/>
    <p:sldId id="351" r:id="rId6"/>
    <p:sldId id="354" r:id="rId7"/>
    <p:sldId id="355" r:id="rId8"/>
    <p:sldId id="356" r:id="rId9"/>
    <p:sldId id="357" r:id="rId10"/>
    <p:sldId id="358" r:id="rId11"/>
    <p:sldId id="3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29D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1ABE5-C91D-4306-8AC0-DC9F0F34DCA1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BC76A-80A2-4685-875A-DC296A7403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3455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C3925-A11A-4D77-B54D-F186B026BCC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0393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FA624-1A83-4A28-BD69-9F5AD0818E0B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26.03.2015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DC871-83B2-4E9E-8D28-060CA8D1212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3345008"/>
      </p:ext>
    </p:extLst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A380C-6237-46DC-9BB2-21A6C48D602E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26.03.2015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C671B-18A8-474A-ABFE-C5D05CB9705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6267597"/>
      </p:ext>
    </p:extLst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E4F3F-D5FD-40B1-B2C1-753598D373C5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26.03.2015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DDBA2-FF98-476F-8363-D4F7EEF9F636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8331678"/>
      </p:ext>
    </p:extLst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C4D23-3F42-4F58-9DD2-469E67988C82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26.03.2015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191BC-829A-4D3F-99D6-F59A40E1EDF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7682548"/>
      </p:ext>
    </p:extLst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2C5A1-8395-48CC-912D-BB29B3C9C81D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26.03.2015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B0DF2-5143-446E-A7E0-53998CC1A01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1003210"/>
      </p:ext>
    </p:extLst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A3C0B-7C9E-44F9-B272-605DE0D5677C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26.03.2015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58A24-6ABE-4392-A293-A85180FF75D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2462748"/>
      </p:ext>
    </p:extLst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B1E7F-6A9A-4DC2-B2EB-2B2F3A327DFC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26.03.2015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B8205-825A-476E-B754-3C33A966F3B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192786"/>
      </p:ext>
    </p:extLst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A1F04-1A7B-4CE3-9D7B-5F8BC6F16BB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26.03.2015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CAD79-6D15-49E5-A9B6-8F528370C1E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5802780"/>
      </p:ext>
    </p:extLst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BB7E0-DA1D-4947-803C-46188DBDA155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26.03.2015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9F8D3-E6ED-483F-9972-8F975E2552C6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1810141"/>
      </p:ext>
    </p:extLst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9A9B3-6894-48A2-9906-D95B3928900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26.03.2015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508B9-81D3-4ED7-A46C-9E906DF08B4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9920879"/>
      </p:ext>
    </p:extLst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D3E2-1DA8-415D-9478-D5AB6127D11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26.03.2015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E63E2-BEAF-45B1-A05D-4ACCB791EF7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3522863"/>
      </p:ext>
    </p:extLst>
  </p:cSld>
  <p:clrMapOvr>
    <a:masterClrMapping/>
  </p:clrMapOvr>
  <p:transition spd="slow"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4C1165-6C3F-4E09-96D3-6A86E8504F96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26.03.2015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D895C6-2235-4B8A-9955-D12FC13EF7B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020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>
    <p:fade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0" y="3931"/>
              <a:ext cx="5760" cy="389"/>
              <a:chOff x="0" y="3931"/>
              <a:chExt cx="5760" cy="389"/>
            </a:xfrm>
          </p:grpSpPr>
          <p:pic>
            <p:nvPicPr>
              <p:cNvPr id="50193" name="Picture 25" descr="044[1]"/>
              <p:cNvPicPr>
                <a:picLocks noChangeAspect="1" noChangeArrowheads="1" noCrop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194" name="Picture 26" descr="044[1]"/>
              <p:cNvPicPr>
                <a:picLocks noChangeAspect="1" noChangeArrowheads="1" noCrop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7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195" name="Picture 27" descr="044[1]"/>
              <p:cNvPicPr>
                <a:picLocks noChangeAspect="1" noChangeArrowheads="1" noCrop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3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Group 28"/>
            <p:cNvGrpSpPr>
              <a:grpSpLocks/>
            </p:cNvGrpSpPr>
            <p:nvPr/>
          </p:nvGrpSpPr>
          <p:grpSpPr bwMode="auto">
            <a:xfrm flipV="1">
              <a:off x="0" y="0"/>
              <a:ext cx="5760" cy="410"/>
              <a:chOff x="0" y="3931"/>
              <a:chExt cx="5760" cy="389"/>
            </a:xfrm>
          </p:grpSpPr>
          <p:pic>
            <p:nvPicPr>
              <p:cNvPr id="50190" name="Picture 29" descr="044[1]"/>
              <p:cNvPicPr>
                <a:picLocks noChangeAspect="1" noChangeArrowheads="1" noCrop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191" name="Picture 30" descr="044[1]"/>
              <p:cNvPicPr>
                <a:picLocks noChangeAspect="1" noChangeArrowheads="1" noCrop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7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192" name="Picture 31" descr="044[1]"/>
              <p:cNvPicPr>
                <a:picLocks noChangeAspect="1" noChangeArrowheads="1" noCrop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3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" name="Group 32"/>
            <p:cNvGrpSpPr>
              <a:grpSpLocks/>
            </p:cNvGrpSpPr>
            <p:nvPr/>
          </p:nvGrpSpPr>
          <p:grpSpPr bwMode="auto">
            <a:xfrm>
              <a:off x="0" y="346"/>
              <a:ext cx="375" cy="3674"/>
              <a:chOff x="0" y="346"/>
              <a:chExt cx="375" cy="3674"/>
            </a:xfrm>
          </p:grpSpPr>
          <p:pic>
            <p:nvPicPr>
              <p:cNvPr id="50188" name="Picture 33" descr="044[1]"/>
              <p:cNvPicPr>
                <a:picLocks noChangeAspect="1" noChangeArrowheads="1" noCrop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742" y="1088"/>
                <a:ext cx="186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189" name="Picture 34" descr="044[1]"/>
              <p:cNvPicPr>
                <a:picLocks noChangeAspect="1" noChangeArrowheads="1" noCrop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742" y="2902"/>
                <a:ext cx="186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Group 35"/>
            <p:cNvGrpSpPr>
              <a:grpSpLocks/>
            </p:cNvGrpSpPr>
            <p:nvPr/>
          </p:nvGrpSpPr>
          <p:grpSpPr bwMode="auto">
            <a:xfrm flipH="1">
              <a:off x="5375" y="300"/>
              <a:ext cx="385" cy="3674"/>
              <a:chOff x="0" y="346"/>
              <a:chExt cx="375" cy="3674"/>
            </a:xfrm>
          </p:grpSpPr>
          <p:pic>
            <p:nvPicPr>
              <p:cNvPr id="50186" name="Picture 36" descr="044[1]"/>
              <p:cNvPicPr>
                <a:picLocks noChangeAspect="1" noChangeArrowheads="1" noCrop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742" y="1088"/>
                <a:ext cx="186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187" name="Picture 37" descr="044[1]"/>
              <p:cNvPicPr>
                <a:picLocks noChangeAspect="1" noChangeArrowheads="1" noCrop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742" y="2902"/>
                <a:ext cx="186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9218" name="Picture 2" descr="G:\ОКСАНА НОВОРОС 07.02.11\ОКСАНА НОВОРОС 07.02.11\КЛАССНЫЙ РУКОВОДИТЕЛЬ\6В\классные часы\День матери\картинки ко Дню матери\цветы с Днем матери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600" y="546100"/>
            <a:ext cx="7670800" cy="5765800"/>
          </a:xfrm>
          <a:prstGeom prst="rect">
            <a:avLst/>
          </a:prstGeom>
          <a:noFill/>
          <a:effectLst>
            <a:glow rad="1905000">
              <a:schemeClr val="accent1">
                <a:satMod val="175000"/>
                <a:alpha val="40000"/>
              </a:schemeClr>
            </a:glow>
            <a:softEdge rad="1016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591305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0" y="3931"/>
              <a:ext cx="5760" cy="389"/>
              <a:chOff x="0" y="3931"/>
              <a:chExt cx="5760" cy="389"/>
            </a:xfrm>
          </p:grpSpPr>
          <p:pic>
            <p:nvPicPr>
              <p:cNvPr id="50193" name="Picture 25" descr="044[1]"/>
              <p:cNvPicPr>
                <a:picLocks noChangeAspect="1" noChangeArrowheads="1" noCrop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194" name="Picture 26" descr="044[1]"/>
              <p:cNvPicPr>
                <a:picLocks noChangeAspect="1" noChangeArrowheads="1" noCrop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7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195" name="Picture 27" descr="044[1]"/>
              <p:cNvPicPr>
                <a:picLocks noChangeAspect="1" noChangeArrowheads="1" noCrop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3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" name="Group 28"/>
            <p:cNvGrpSpPr>
              <a:grpSpLocks/>
            </p:cNvGrpSpPr>
            <p:nvPr/>
          </p:nvGrpSpPr>
          <p:grpSpPr bwMode="auto">
            <a:xfrm flipV="1">
              <a:off x="0" y="0"/>
              <a:ext cx="5760" cy="410"/>
              <a:chOff x="0" y="3931"/>
              <a:chExt cx="5760" cy="389"/>
            </a:xfrm>
          </p:grpSpPr>
          <p:pic>
            <p:nvPicPr>
              <p:cNvPr id="50190" name="Picture 29" descr="044[1]"/>
              <p:cNvPicPr>
                <a:picLocks noChangeAspect="1" noChangeArrowheads="1" noCrop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191" name="Picture 30" descr="044[1]"/>
              <p:cNvPicPr>
                <a:picLocks noChangeAspect="1" noChangeArrowheads="1" noCrop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7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192" name="Picture 31" descr="044[1]"/>
              <p:cNvPicPr>
                <a:picLocks noChangeAspect="1" noChangeArrowheads="1" noCrop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3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" name="Group 32"/>
            <p:cNvGrpSpPr>
              <a:grpSpLocks/>
            </p:cNvGrpSpPr>
            <p:nvPr/>
          </p:nvGrpSpPr>
          <p:grpSpPr bwMode="auto">
            <a:xfrm>
              <a:off x="0" y="346"/>
              <a:ext cx="375" cy="3674"/>
              <a:chOff x="0" y="346"/>
              <a:chExt cx="375" cy="3674"/>
            </a:xfrm>
          </p:grpSpPr>
          <p:pic>
            <p:nvPicPr>
              <p:cNvPr id="50188" name="Picture 33" descr="044[1]"/>
              <p:cNvPicPr>
                <a:picLocks noChangeAspect="1" noChangeArrowheads="1" noCrop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742" y="1088"/>
                <a:ext cx="186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189" name="Picture 34" descr="044[1]"/>
              <p:cNvPicPr>
                <a:picLocks noChangeAspect="1" noChangeArrowheads="1" noCrop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742" y="2902"/>
                <a:ext cx="186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Group 35"/>
            <p:cNvGrpSpPr>
              <a:grpSpLocks/>
            </p:cNvGrpSpPr>
            <p:nvPr/>
          </p:nvGrpSpPr>
          <p:grpSpPr bwMode="auto">
            <a:xfrm flipH="1">
              <a:off x="5375" y="300"/>
              <a:ext cx="385" cy="3674"/>
              <a:chOff x="0" y="346"/>
              <a:chExt cx="375" cy="3674"/>
            </a:xfrm>
          </p:grpSpPr>
          <p:pic>
            <p:nvPicPr>
              <p:cNvPr id="50186" name="Picture 36" descr="044[1]"/>
              <p:cNvPicPr>
                <a:picLocks noChangeAspect="1" noChangeArrowheads="1" noCrop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742" y="1088"/>
                <a:ext cx="186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187" name="Picture 37" descr="044[1]"/>
              <p:cNvPicPr>
                <a:picLocks noChangeAspect="1" noChangeArrowheads="1" noCrop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742" y="2902"/>
                <a:ext cx="186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098" name="Picture 2" descr="G:\ОКСАНА НОВОРОС 07.02.11\ОКСАНА НОВОРОС 07.02.11\КЛАССНЫЙ РУКОВОДИТЕЛЬ\6В\классные часы\День матери\картинки ко Дню матери\стих и ромашки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600" y="692150"/>
            <a:ext cx="7670800" cy="5473700"/>
          </a:xfrm>
          <a:prstGeom prst="rect">
            <a:avLst/>
          </a:prstGeom>
          <a:noFill/>
          <a:effectLst>
            <a:glow rad="228600">
              <a:schemeClr val="accent2">
                <a:lumMod val="20000"/>
                <a:lumOff val="80000"/>
                <a:alpha val="40000"/>
              </a:schemeClr>
            </a:glow>
            <a:softEdge rad="1651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318208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7" descr="Картинка 84 из 426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675" y="1628775"/>
            <a:ext cx="3384550" cy="3586163"/>
          </a:xfrm>
        </p:spPr>
        <p:txBody>
          <a:bodyPr/>
          <a:lstStyle/>
          <a:p>
            <a:pPr algn="ctr" eaLnBrk="1" hangingPunct="1"/>
            <a:r>
              <a:rPr lang="ru-RU" b="1" i="1" dirty="0" smtClean="0">
                <a:solidFill>
                  <a:schemeClr val="bg1"/>
                </a:solidFill>
              </a:rPr>
              <a:t>Мамочка, спасибо, что ты у меня есть!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0" y="3931"/>
              <a:ext cx="5760" cy="389"/>
              <a:chOff x="0" y="3931"/>
              <a:chExt cx="5760" cy="389"/>
            </a:xfrm>
          </p:grpSpPr>
          <p:pic>
            <p:nvPicPr>
              <p:cNvPr id="16" name="Picture 25" descr="044[1]"/>
              <p:cNvPicPr>
                <a:picLocks noChangeAspect="1" noChangeArrowheads="1" noCrop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6" descr="044[1]"/>
              <p:cNvPicPr>
                <a:picLocks noChangeAspect="1" noChangeArrowheads="1" noCrop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7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7" descr="044[1]"/>
              <p:cNvPicPr>
                <a:picLocks noChangeAspect="1" noChangeArrowheads="1" noCrop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3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" name="Group 28"/>
            <p:cNvGrpSpPr>
              <a:grpSpLocks/>
            </p:cNvGrpSpPr>
            <p:nvPr/>
          </p:nvGrpSpPr>
          <p:grpSpPr bwMode="auto">
            <a:xfrm flipV="1">
              <a:off x="0" y="0"/>
              <a:ext cx="5760" cy="410"/>
              <a:chOff x="0" y="3931"/>
              <a:chExt cx="5760" cy="389"/>
            </a:xfrm>
          </p:grpSpPr>
          <p:pic>
            <p:nvPicPr>
              <p:cNvPr id="13" name="Picture 29" descr="044[1]"/>
              <p:cNvPicPr>
                <a:picLocks noChangeAspect="1" noChangeArrowheads="1" noCrop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30" descr="044[1]"/>
              <p:cNvPicPr>
                <a:picLocks noChangeAspect="1" noChangeArrowheads="1" noCrop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7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31" descr="044[1]"/>
              <p:cNvPicPr>
                <a:picLocks noChangeAspect="1" noChangeArrowheads="1" noCrop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3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" name="Group 32"/>
            <p:cNvGrpSpPr>
              <a:grpSpLocks/>
            </p:cNvGrpSpPr>
            <p:nvPr/>
          </p:nvGrpSpPr>
          <p:grpSpPr bwMode="auto">
            <a:xfrm>
              <a:off x="0" y="346"/>
              <a:ext cx="375" cy="3674"/>
              <a:chOff x="0" y="346"/>
              <a:chExt cx="375" cy="3674"/>
            </a:xfrm>
          </p:grpSpPr>
          <p:pic>
            <p:nvPicPr>
              <p:cNvPr id="11" name="Picture 33" descr="044[1]"/>
              <p:cNvPicPr>
                <a:picLocks noChangeAspect="1" noChangeArrowheads="1" noCrop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742" y="1088"/>
                <a:ext cx="186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34" descr="044[1]"/>
              <p:cNvPicPr>
                <a:picLocks noChangeAspect="1" noChangeArrowheads="1" noCrop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742" y="2902"/>
                <a:ext cx="186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Group 35"/>
            <p:cNvGrpSpPr>
              <a:grpSpLocks/>
            </p:cNvGrpSpPr>
            <p:nvPr/>
          </p:nvGrpSpPr>
          <p:grpSpPr bwMode="auto">
            <a:xfrm flipH="1">
              <a:off x="5375" y="300"/>
              <a:ext cx="385" cy="3674"/>
              <a:chOff x="0" y="346"/>
              <a:chExt cx="375" cy="3674"/>
            </a:xfrm>
          </p:grpSpPr>
          <p:pic>
            <p:nvPicPr>
              <p:cNvPr id="9" name="Picture 36" descr="044[1]"/>
              <p:cNvPicPr>
                <a:picLocks noChangeAspect="1" noChangeArrowheads="1" noCrop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742" y="1088"/>
                <a:ext cx="186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37" descr="044[1]"/>
              <p:cNvPicPr>
                <a:picLocks noChangeAspect="1" noChangeArrowheads="1" noCrop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742" y="2902"/>
                <a:ext cx="186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edu.cap.ru/home/3992/baner/mama/10949208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28728" y="5643578"/>
            <a:ext cx="630929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nastasiaScript" panose="02000505070000020002" pitchFamily="2" charset="0"/>
              </a:rPr>
              <a:t>Мама  и  дочка</a:t>
            </a:r>
            <a:endParaRPr lang="ru-RU" sz="6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nastasiaScript" panose="0200050507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886993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0" y="3931"/>
              <a:ext cx="5760" cy="389"/>
              <a:chOff x="0" y="3931"/>
              <a:chExt cx="5760" cy="389"/>
            </a:xfrm>
          </p:grpSpPr>
          <p:pic>
            <p:nvPicPr>
              <p:cNvPr id="50193" name="Picture 25" descr="044[1]"/>
              <p:cNvPicPr>
                <a:picLocks noChangeAspect="1" noChangeArrowheads="1" noCrop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194" name="Picture 26" descr="044[1]"/>
              <p:cNvPicPr>
                <a:picLocks noChangeAspect="1" noChangeArrowheads="1" noCrop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7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195" name="Picture 27" descr="044[1]"/>
              <p:cNvPicPr>
                <a:picLocks noChangeAspect="1" noChangeArrowheads="1" noCrop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3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" name="Group 28"/>
            <p:cNvGrpSpPr>
              <a:grpSpLocks/>
            </p:cNvGrpSpPr>
            <p:nvPr/>
          </p:nvGrpSpPr>
          <p:grpSpPr bwMode="auto">
            <a:xfrm flipV="1">
              <a:off x="0" y="0"/>
              <a:ext cx="5760" cy="410"/>
              <a:chOff x="0" y="3931"/>
              <a:chExt cx="5760" cy="389"/>
            </a:xfrm>
          </p:grpSpPr>
          <p:pic>
            <p:nvPicPr>
              <p:cNvPr id="50190" name="Picture 29" descr="044[1]"/>
              <p:cNvPicPr>
                <a:picLocks noChangeAspect="1" noChangeArrowheads="1" noCrop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191" name="Picture 30" descr="044[1]"/>
              <p:cNvPicPr>
                <a:picLocks noChangeAspect="1" noChangeArrowheads="1" noCrop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7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192" name="Picture 31" descr="044[1]"/>
              <p:cNvPicPr>
                <a:picLocks noChangeAspect="1" noChangeArrowheads="1" noCrop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3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" name="Group 32"/>
            <p:cNvGrpSpPr>
              <a:grpSpLocks/>
            </p:cNvGrpSpPr>
            <p:nvPr/>
          </p:nvGrpSpPr>
          <p:grpSpPr bwMode="auto">
            <a:xfrm>
              <a:off x="0" y="346"/>
              <a:ext cx="375" cy="3674"/>
              <a:chOff x="0" y="346"/>
              <a:chExt cx="375" cy="3674"/>
            </a:xfrm>
          </p:grpSpPr>
          <p:pic>
            <p:nvPicPr>
              <p:cNvPr id="50188" name="Picture 33" descr="044[1]"/>
              <p:cNvPicPr>
                <a:picLocks noChangeAspect="1" noChangeArrowheads="1" noCrop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742" y="1088"/>
                <a:ext cx="186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189" name="Picture 34" descr="044[1]"/>
              <p:cNvPicPr>
                <a:picLocks noChangeAspect="1" noChangeArrowheads="1" noCrop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742" y="2902"/>
                <a:ext cx="186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Group 35"/>
            <p:cNvGrpSpPr>
              <a:grpSpLocks/>
            </p:cNvGrpSpPr>
            <p:nvPr/>
          </p:nvGrpSpPr>
          <p:grpSpPr bwMode="auto">
            <a:xfrm flipH="1">
              <a:off x="5375" y="300"/>
              <a:ext cx="385" cy="3674"/>
              <a:chOff x="0" y="346"/>
              <a:chExt cx="375" cy="3674"/>
            </a:xfrm>
          </p:grpSpPr>
          <p:pic>
            <p:nvPicPr>
              <p:cNvPr id="50186" name="Picture 36" descr="044[1]"/>
              <p:cNvPicPr>
                <a:picLocks noChangeAspect="1" noChangeArrowheads="1" noCrop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742" y="1088"/>
                <a:ext cx="186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187" name="Picture 37" descr="044[1]"/>
              <p:cNvPicPr>
                <a:picLocks noChangeAspect="1" noChangeArrowheads="1" noCrop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742" y="2902"/>
                <a:ext cx="186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1266" name="Picture 2" descr="G:\ОКСАНА НОВОРОС 07.02.11\ОКСАНА НОВОРОС 07.02.11\КЛАССНЫЙ РУКОВОДИТЕЛЬ\6В\классные часы\День матери\картинки ко Дню матери\с днем матери сверкает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7833" y="650875"/>
            <a:ext cx="7376575" cy="553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572700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0" y="3931"/>
              <a:ext cx="5760" cy="389"/>
              <a:chOff x="0" y="3931"/>
              <a:chExt cx="5760" cy="389"/>
            </a:xfrm>
          </p:grpSpPr>
          <p:pic>
            <p:nvPicPr>
              <p:cNvPr id="50193" name="Picture 25" descr="044[1]"/>
              <p:cNvPicPr>
                <a:picLocks noChangeAspect="1" noChangeArrowheads="1" noCrop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194" name="Picture 26" descr="044[1]"/>
              <p:cNvPicPr>
                <a:picLocks noChangeAspect="1" noChangeArrowheads="1" noCrop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7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195" name="Picture 27" descr="044[1]"/>
              <p:cNvPicPr>
                <a:picLocks noChangeAspect="1" noChangeArrowheads="1" noCrop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3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" name="Group 28"/>
            <p:cNvGrpSpPr>
              <a:grpSpLocks/>
            </p:cNvGrpSpPr>
            <p:nvPr/>
          </p:nvGrpSpPr>
          <p:grpSpPr bwMode="auto">
            <a:xfrm flipV="1">
              <a:off x="0" y="0"/>
              <a:ext cx="5760" cy="410"/>
              <a:chOff x="0" y="3931"/>
              <a:chExt cx="5760" cy="389"/>
            </a:xfrm>
          </p:grpSpPr>
          <p:pic>
            <p:nvPicPr>
              <p:cNvPr id="50190" name="Picture 29" descr="044[1]"/>
              <p:cNvPicPr>
                <a:picLocks noChangeAspect="1" noChangeArrowheads="1" noCrop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191" name="Picture 30" descr="044[1]"/>
              <p:cNvPicPr>
                <a:picLocks noChangeAspect="1" noChangeArrowheads="1" noCrop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7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192" name="Picture 31" descr="044[1]"/>
              <p:cNvPicPr>
                <a:picLocks noChangeAspect="1" noChangeArrowheads="1" noCrop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3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Group 32"/>
            <p:cNvGrpSpPr>
              <a:grpSpLocks/>
            </p:cNvGrpSpPr>
            <p:nvPr/>
          </p:nvGrpSpPr>
          <p:grpSpPr bwMode="auto">
            <a:xfrm>
              <a:off x="0" y="346"/>
              <a:ext cx="375" cy="3674"/>
              <a:chOff x="0" y="346"/>
              <a:chExt cx="375" cy="3674"/>
            </a:xfrm>
          </p:grpSpPr>
          <p:pic>
            <p:nvPicPr>
              <p:cNvPr id="50188" name="Picture 33" descr="044[1]"/>
              <p:cNvPicPr>
                <a:picLocks noChangeAspect="1" noChangeArrowheads="1" noCrop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742" y="1088"/>
                <a:ext cx="186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189" name="Picture 34" descr="044[1]"/>
              <p:cNvPicPr>
                <a:picLocks noChangeAspect="1" noChangeArrowheads="1" noCrop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742" y="2902"/>
                <a:ext cx="186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" name="Group 35"/>
            <p:cNvGrpSpPr>
              <a:grpSpLocks/>
            </p:cNvGrpSpPr>
            <p:nvPr/>
          </p:nvGrpSpPr>
          <p:grpSpPr bwMode="auto">
            <a:xfrm flipH="1">
              <a:off x="5375" y="300"/>
              <a:ext cx="385" cy="3674"/>
              <a:chOff x="0" y="346"/>
              <a:chExt cx="375" cy="3674"/>
            </a:xfrm>
          </p:grpSpPr>
          <p:pic>
            <p:nvPicPr>
              <p:cNvPr id="50186" name="Picture 36" descr="044[1]"/>
              <p:cNvPicPr>
                <a:picLocks noChangeAspect="1" noChangeArrowheads="1" noCrop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742" y="1088"/>
                <a:ext cx="186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187" name="Picture 37" descr="044[1]"/>
              <p:cNvPicPr>
                <a:picLocks noChangeAspect="1" noChangeArrowheads="1" noCrop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742" y="2902"/>
                <a:ext cx="186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6386" name="Picture 2" descr="G:\ОКСАНА НОВОРОС 07.02.11\ОКСАНА НОВОРОС 07.02.11\КЛАССНЫЙ РУКОВОДИТЕЛЬ\6В\классные часы\День матери\картинки ко Дню матери\самой дорогой сверкает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91110"/>
            <a:ext cx="4896544" cy="5675779"/>
          </a:xfrm>
          <a:prstGeom prst="rect">
            <a:avLst/>
          </a:prstGeom>
          <a:noFill/>
          <a:effectLst>
            <a:glow rad="1905000">
              <a:schemeClr val="accent1">
                <a:lumMod val="60000"/>
                <a:lumOff val="40000"/>
                <a:alpha val="40000"/>
              </a:schemeClr>
            </a:glow>
            <a:softEdge rad="762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162624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ОКСАНА НОВОРОС 07.02.11\ОКСАНА НОВОРОС 07.02.11\КЛАССНЫЙ РУКОВОДИТЕЛЬ\6В\классные часы\День матери\картинки ко Дню матери\руки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21446"/>
            <a:ext cx="8501122" cy="6215106"/>
          </a:xfrm>
          <a:prstGeom prst="rect">
            <a:avLst/>
          </a:prstGeom>
          <a:noFill/>
        </p:spPr>
      </p:pic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0" y="3931"/>
              <a:ext cx="5760" cy="389"/>
              <a:chOff x="0" y="3931"/>
              <a:chExt cx="5760" cy="389"/>
            </a:xfrm>
          </p:grpSpPr>
          <p:pic>
            <p:nvPicPr>
              <p:cNvPr id="15" name="Picture 25" descr="044[1]"/>
              <p:cNvPicPr>
                <a:picLocks noChangeAspect="1" noChangeArrowheads="1" noCrop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6" descr="044[1]"/>
              <p:cNvPicPr>
                <a:picLocks noChangeAspect="1" noChangeArrowheads="1" noCrop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7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7" descr="044[1]"/>
              <p:cNvPicPr>
                <a:picLocks noChangeAspect="1" noChangeArrowheads="1" noCrop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3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" name="Group 28"/>
            <p:cNvGrpSpPr>
              <a:grpSpLocks/>
            </p:cNvGrpSpPr>
            <p:nvPr/>
          </p:nvGrpSpPr>
          <p:grpSpPr bwMode="auto">
            <a:xfrm flipV="1">
              <a:off x="0" y="0"/>
              <a:ext cx="5760" cy="410"/>
              <a:chOff x="0" y="3931"/>
              <a:chExt cx="5760" cy="389"/>
            </a:xfrm>
          </p:grpSpPr>
          <p:pic>
            <p:nvPicPr>
              <p:cNvPr id="12" name="Picture 29" descr="044[1]"/>
              <p:cNvPicPr>
                <a:picLocks noChangeAspect="1" noChangeArrowheads="1" noCrop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30" descr="044[1]"/>
              <p:cNvPicPr>
                <a:picLocks noChangeAspect="1" noChangeArrowheads="1" noCrop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7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31" descr="044[1]"/>
              <p:cNvPicPr>
                <a:picLocks noChangeAspect="1" noChangeArrowheads="1" noCrop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3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Group 32"/>
            <p:cNvGrpSpPr>
              <a:grpSpLocks/>
            </p:cNvGrpSpPr>
            <p:nvPr/>
          </p:nvGrpSpPr>
          <p:grpSpPr bwMode="auto">
            <a:xfrm>
              <a:off x="0" y="346"/>
              <a:ext cx="375" cy="3674"/>
              <a:chOff x="0" y="346"/>
              <a:chExt cx="375" cy="3674"/>
            </a:xfrm>
          </p:grpSpPr>
          <p:pic>
            <p:nvPicPr>
              <p:cNvPr id="10" name="Picture 33" descr="044[1]"/>
              <p:cNvPicPr>
                <a:picLocks noChangeAspect="1" noChangeArrowheads="1" noCrop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742" y="1088"/>
                <a:ext cx="186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34" descr="044[1]"/>
              <p:cNvPicPr>
                <a:picLocks noChangeAspect="1" noChangeArrowheads="1" noCrop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742" y="2902"/>
                <a:ext cx="186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" name="Group 35"/>
            <p:cNvGrpSpPr>
              <a:grpSpLocks/>
            </p:cNvGrpSpPr>
            <p:nvPr/>
          </p:nvGrpSpPr>
          <p:grpSpPr bwMode="auto">
            <a:xfrm flipH="1">
              <a:off x="5375" y="300"/>
              <a:ext cx="385" cy="3674"/>
              <a:chOff x="0" y="346"/>
              <a:chExt cx="375" cy="3674"/>
            </a:xfrm>
          </p:grpSpPr>
          <p:pic>
            <p:nvPicPr>
              <p:cNvPr id="8" name="Picture 36" descr="044[1]"/>
              <p:cNvPicPr>
                <a:picLocks noChangeAspect="1" noChangeArrowheads="1" noCrop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742" y="1088"/>
                <a:ext cx="186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7" descr="044[1]"/>
              <p:cNvPicPr>
                <a:picLocks noChangeAspect="1" noChangeArrowheads="1" noCrop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742" y="2902"/>
                <a:ext cx="186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28596" y="428604"/>
            <a:ext cx="8229600" cy="1143000"/>
          </a:xfrm>
          <a:prstGeom prst="rect">
            <a:avLst/>
          </a:prstGeom>
        </p:spPr>
        <p:txBody>
          <a:bodyPr/>
          <a:lstStyle/>
          <a:p>
            <a:pPr marL="319088" marR="0" lvl="0" indent="-3190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3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тур «Золотые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мамины руки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Плейкаст &quot;СЕРДЕЧНОЕ СПАСИБО&quot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85728"/>
            <a:ext cx="6429420" cy="6376138"/>
          </a:xfrm>
          <a:prstGeom prst="rect">
            <a:avLst/>
          </a:prstGeom>
          <a:noFill/>
        </p:spPr>
      </p:pic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0" y="3931"/>
              <a:ext cx="5760" cy="389"/>
              <a:chOff x="0" y="3931"/>
              <a:chExt cx="5760" cy="389"/>
            </a:xfrm>
          </p:grpSpPr>
          <p:pic>
            <p:nvPicPr>
              <p:cNvPr id="15" name="Picture 25" descr="044[1]"/>
              <p:cNvPicPr>
                <a:picLocks noChangeAspect="1" noChangeArrowheads="1" noCrop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6" descr="044[1]"/>
              <p:cNvPicPr>
                <a:picLocks noChangeAspect="1" noChangeArrowheads="1" noCrop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7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7" descr="044[1]"/>
              <p:cNvPicPr>
                <a:picLocks noChangeAspect="1" noChangeArrowheads="1" noCrop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3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" name="Group 28"/>
            <p:cNvGrpSpPr>
              <a:grpSpLocks/>
            </p:cNvGrpSpPr>
            <p:nvPr/>
          </p:nvGrpSpPr>
          <p:grpSpPr bwMode="auto">
            <a:xfrm flipV="1">
              <a:off x="0" y="0"/>
              <a:ext cx="5760" cy="410"/>
              <a:chOff x="0" y="3931"/>
              <a:chExt cx="5760" cy="389"/>
            </a:xfrm>
          </p:grpSpPr>
          <p:pic>
            <p:nvPicPr>
              <p:cNvPr id="12" name="Picture 29" descr="044[1]"/>
              <p:cNvPicPr>
                <a:picLocks noChangeAspect="1" noChangeArrowheads="1" noCrop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30" descr="044[1]"/>
              <p:cNvPicPr>
                <a:picLocks noChangeAspect="1" noChangeArrowheads="1" noCrop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7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31" descr="044[1]"/>
              <p:cNvPicPr>
                <a:picLocks noChangeAspect="1" noChangeArrowheads="1" noCrop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3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Group 32"/>
            <p:cNvGrpSpPr>
              <a:grpSpLocks/>
            </p:cNvGrpSpPr>
            <p:nvPr/>
          </p:nvGrpSpPr>
          <p:grpSpPr bwMode="auto">
            <a:xfrm>
              <a:off x="0" y="346"/>
              <a:ext cx="375" cy="3674"/>
              <a:chOff x="0" y="346"/>
              <a:chExt cx="375" cy="3674"/>
            </a:xfrm>
          </p:grpSpPr>
          <p:pic>
            <p:nvPicPr>
              <p:cNvPr id="10" name="Picture 33" descr="044[1]"/>
              <p:cNvPicPr>
                <a:picLocks noChangeAspect="1" noChangeArrowheads="1" noCrop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742" y="1088"/>
                <a:ext cx="186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34" descr="044[1]"/>
              <p:cNvPicPr>
                <a:picLocks noChangeAspect="1" noChangeArrowheads="1" noCrop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742" y="2902"/>
                <a:ext cx="186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" name="Group 35"/>
            <p:cNvGrpSpPr>
              <a:grpSpLocks/>
            </p:cNvGrpSpPr>
            <p:nvPr/>
          </p:nvGrpSpPr>
          <p:grpSpPr bwMode="auto">
            <a:xfrm flipH="1">
              <a:off x="5375" y="300"/>
              <a:ext cx="385" cy="3674"/>
              <a:chOff x="0" y="346"/>
              <a:chExt cx="375" cy="3674"/>
            </a:xfrm>
          </p:grpSpPr>
          <p:pic>
            <p:nvPicPr>
              <p:cNvPr id="8" name="Picture 36" descr="044[1]"/>
              <p:cNvPicPr>
                <a:picLocks noChangeAspect="1" noChangeArrowheads="1" noCrop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742" y="1088"/>
                <a:ext cx="186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7" descr="044[1]"/>
              <p:cNvPicPr>
                <a:picLocks noChangeAspect="1" noChangeArrowheads="1" noCrop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742" y="2902"/>
                <a:ext cx="186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Июньские солнышки 2010. АРХИВ - BabyPlan.ru - Страница 88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21813"/>
            <a:ext cx="7072362" cy="6179231"/>
          </a:xfrm>
          <a:prstGeom prst="rect">
            <a:avLst/>
          </a:prstGeom>
          <a:noFill/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0" y="3931"/>
              <a:ext cx="5760" cy="389"/>
              <a:chOff x="0" y="3931"/>
              <a:chExt cx="5760" cy="389"/>
            </a:xfrm>
          </p:grpSpPr>
          <p:pic>
            <p:nvPicPr>
              <p:cNvPr id="15" name="Picture 25" descr="044[1]"/>
              <p:cNvPicPr>
                <a:picLocks noChangeAspect="1" noChangeArrowheads="1" noCrop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6" descr="044[1]"/>
              <p:cNvPicPr>
                <a:picLocks noChangeAspect="1" noChangeArrowheads="1" noCrop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7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7" descr="044[1]"/>
              <p:cNvPicPr>
                <a:picLocks noChangeAspect="1" noChangeArrowheads="1" noCrop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3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" name="Group 28"/>
            <p:cNvGrpSpPr>
              <a:grpSpLocks/>
            </p:cNvGrpSpPr>
            <p:nvPr/>
          </p:nvGrpSpPr>
          <p:grpSpPr bwMode="auto">
            <a:xfrm flipV="1">
              <a:off x="0" y="0"/>
              <a:ext cx="5760" cy="410"/>
              <a:chOff x="0" y="3931"/>
              <a:chExt cx="5760" cy="389"/>
            </a:xfrm>
          </p:grpSpPr>
          <p:pic>
            <p:nvPicPr>
              <p:cNvPr id="12" name="Picture 29" descr="044[1]"/>
              <p:cNvPicPr>
                <a:picLocks noChangeAspect="1" noChangeArrowheads="1" noCrop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30" descr="044[1]"/>
              <p:cNvPicPr>
                <a:picLocks noChangeAspect="1" noChangeArrowheads="1" noCrop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7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31" descr="044[1]"/>
              <p:cNvPicPr>
                <a:picLocks noChangeAspect="1" noChangeArrowheads="1" noCrop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3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" name="Group 32"/>
            <p:cNvGrpSpPr>
              <a:grpSpLocks/>
            </p:cNvGrpSpPr>
            <p:nvPr/>
          </p:nvGrpSpPr>
          <p:grpSpPr bwMode="auto">
            <a:xfrm>
              <a:off x="0" y="346"/>
              <a:ext cx="375" cy="3674"/>
              <a:chOff x="0" y="346"/>
              <a:chExt cx="375" cy="3674"/>
            </a:xfrm>
          </p:grpSpPr>
          <p:pic>
            <p:nvPicPr>
              <p:cNvPr id="10" name="Picture 33" descr="044[1]"/>
              <p:cNvPicPr>
                <a:picLocks noChangeAspect="1" noChangeArrowheads="1" noCrop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742" y="1088"/>
                <a:ext cx="186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34" descr="044[1]"/>
              <p:cNvPicPr>
                <a:picLocks noChangeAspect="1" noChangeArrowheads="1" noCrop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742" y="2902"/>
                <a:ext cx="186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Group 35"/>
            <p:cNvGrpSpPr>
              <a:grpSpLocks/>
            </p:cNvGrpSpPr>
            <p:nvPr/>
          </p:nvGrpSpPr>
          <p:grpSpPr bwMode="auto">
            <a:xfrm flipH="1">
              <a:off x="5375" y="300"/>
              <a:ext cx="385" cy="3674"/>
              <a:chOff x="0" y="346"/>
              <a:chExt cx="375" cy="3674"/>
            </a:xfrm>
          </p:grpSpPr>
          <p:pic>
            <p:nvPicPr>
              <p:cNvPr id="8" name="Picture 36" descr="044[1]"/>
              <p:cNvPicPr>
                <a:picLocks noChangeAspect="1" noChangeArrowheads="1" noCrop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742" y="1088"/>
                <a:ext cx="186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7" descr="044[1]"/>
              <p:cNvPicPr>
                <a:picLocks noChangeAspect="1" noChangeArrowheads="1" noCrop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742" y="2902"/>
                <a:ext cx="186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0" y="3931"/>
              <a:ext cx="5760" cy="389"/>
              <a:chOff x="0" y="3931"/>
              <a:chExt cx="5760" cy="389"/>
            </a:xfrm>
          </p:grpSpPr>
          <p:pic>
            <p:nvPicPr>
              <p:cNvPr id="15" name="Picture 25" descr="044[1]"/>
              <p:cNvPicPr>
                <a:picLocks noChangeAspect="1" noChangeArrowheads="1" noCrop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6" descr="044[1]"/>
              <p:cNvPicPr>
                <a:picLocks noChangeAspect="1" noChangeArrowheads="1" noCrop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7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7" descr="044[1]"/>
              <p:cNvPicPr>
                <a:picLocks noChangeAspect="1" noChangeArrowheads="1" noCrop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3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" name="Group 28"/>
            <p:cNvGrpSpPr>
              <a:grpSpLocks/>
            </p:cNvGrpSpPr>
            <p:nvPr/>
          </p:nvGrpSpPr>
          <p:grpSpPr bwMode="auto">
            <a:xfrm flipV="1">
              <a:off x="0" y="0"/>
              <a:ext cx="5760" cy="410"/>
              <a:chOff x="0" y="3931"/>
              <a:chExt cx="5760" cy="389"/>
            </a:xfrm>
          </p:grpSpPr>
          <p:pic>
            <p:nvPicPr>
              <p:cNvPr id="12" name="Picture 29" descr="044[1]"/>
              <p:cNvPicPr>
                <a:picLocks noChangeAspect="1" noChangeArrowheads="1" noCrop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30" descr="044[1]"/>
              <p:cNvPicPr>
                <a:picLocks noChangeAspect="1" noChangeArrowheads="1" noCrop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7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31" descr="044[1]"/>
              <p:cNvPicPr>
                <a:picLocks noChangeAspect="1" noChangeArrowheads="1" noCrop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3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" name="Group 32"/>
            <p:cNvGrpSpPr>
              <a:grpSpLocks/>
            </p:cNvGrpSpPr>
            <p:nvPr/>
          </p:nvGrpSpPr>
          <p:grpSpPr bwMode="auto">
            <a:xfrm>
              <a:off x="0" y="346"/>
              <a:ext cx="375" cy="3674"/>
              <a:chOff x="0" y="346"/>
              <a:chExt cx="375" cy="3674"/>
            </a:xfrm>
          </p:grpSpPr>
          <p:pic>
            <p:nvPicPr>
              <p:cNvPr id="10" name="Picture 33" descr="044[1]"/>
              <p:cNvPicPr>
                <a:picLocks noChangeAspect="1" noChangeArrowheads="1" noCrop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742" y="1088"/>
                <a:ext cx="186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34" descr="044[1]"/>
              <p:cNvPicPr>
                <a:picLocks noChangeAspect="1" noChangeArrowheads="1" noCrop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742" y="2902"/>
                <a:ext cx="186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Group 35"/>
            <p:cNvGrpSpPr>
              <a:grpSpLocks/>
            </p:cNvGrpSpPr>
            <p:nvPr/>
          </p:nvGrpSpPr>
          <p:grpSpPr bwMode="auto">
            <a:xfrm flipH="1">
              <a:off x="5375" y="300"/>
              <a:ext cx="385" cy="3674"/>
              <a:chOff x="0" y="346"/>
              <a:chExt cx="375" cy="3674"/>
            </a:xfrm>
          </p:grpSpPr>
          <p:pic>
            <p:nvPicPr>
              <p:cNvPr id="8" name="Picture 36" descr="044[1]"/>
              <p:cNvPicPr>
                <a:picLocks noChangeAspect="1" noChangeArrowheads="1" noCrop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742" y="1088"/>
                <a:ext cx="186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7" descr="044[1]"/>
              <p:cNvPicPr>
                <a:picLocks noChangeAspect="1" noChangeArrowheads="1" noCrop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742" y="2902"/>
                <a:ext cx="186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074" name="Picture 2" descr="G:\ОКСАНА НОВОРОС 07.02.11\ОКСАНА НОВОРОС 07.02.11\КЛАССНЫЙ РУКОВОДИТЕЛЬ\6В\классные часы\День матери\картинки ко Дню матери\с дем матери, роз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308" y="548481"/>
            <a:ext cx="7729124" cy="5796843"/>
          </a:xfrm>
          <a:prstGeom prst="rect">
            <a:avLst/>
          </a:prstGeom>
          <a:noFill/>
          <a:effectLst>
            <a:glow rad="685800">
              <a:srgbClr val="FB29D3">
                <a:alpha val="40000"/>
              </a:srgbClr>
            </a:glow>
            <a:softEdge rad="1651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428596" y="857232"/>
            <a:ext cx="8229600" cy="1143000"/>
          </a:xfrm>
          <a:prstGeom prst="rect">
            <a:avLst/>
          </a:prstGeom>
        </p:spPr>
        <p:txBody>
          <a:bodyPr/>
          <a:lstStyle/>
          <a:p>
            <a:pPr marL="319088" marR="0" lvl="0" indent="-3190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ru-RU" sz="3600" b="1" noProof="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4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тур «Письмо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для мамы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308514686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здравления с днем матери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8358246" cy="5572164"/>
          </a:xfrm>
          <a:prstGeom prst="rect">
            <a:avLst/>
          </a:prstGeom>
          <a:noFill/>
          <a:effectLst>
            <a:outerShdw blurRad="50800" dist="50800" dir="5400000" sx="129000" sy="129000" algn="ctr" rotWithShape="0">
              <a:schemeClr val="accent6">
                <a:lumMod val="20000"/>
                <a:lumOff val="80000"/>
                <a:alpha val="56000"/>
              </a:schemeClr>
            </a:outerShdw>
          </a:effectLst>
        </p:spPr>
      </p:pic>
      <p:sp>
        <p:nvSpPr>
          <p:cNvPr id="20" name="Сердце 19"/>
          <p:cNvSpPr/>
          <p:nvPr/>
        </p:nvSpPr>
        <p:spPr>
          <a:xfrm>
            <a:off x="6000760" y="2143116"/>
            <a:ext cx="3429024" cy="4071966"/>
          </a:xfrm>
          <a:prstGeom prst="heart">
            <a:avLst/>
          </a:prstGeom>
          <a:blipFill>
            <a:blip r:embed="rId3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0" y="3931"/>
              <a:ext cx="5760" cy="389"/>
              <a:chOff x="0" y="3931"/>
              <a:chExt cx="5760" cy="389"/>
            </a:xfrm>
          </p:grpSpPr>
          <p:pic>
            <p:nvPicPr>
              <p:cNvPr id="15" name="Picture 25" descr="044[1]"/>
              <p:cNvPicPr>
                <a:picLocks noChangeAspect="1" noChangeArrowheads="1" noCrop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6" descr="044[1]"/>
              <p:cNvPicPr>
                <a:picLocks noChangeAspect="1" noChangeArrowheads="1" noCrop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7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7" descr="044[1]"/>
              <p:cNvPicPr>
                <a:picLocks noChangeAspect="1" noChangeArrowheads="1" noCrop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3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" name="Group 28"/>
            <p:cNvGrpSpPr>
              <a:grpSpLocks/>
            </p:cNvGrpSpPr>
            <p:nvPr/>
          </p:nvGrpSpPr>
          <p:grpSpPr bwMode="auto">
            <a:xfrm flipV="1">
              <a:off x="0" y="0"/>
              <a:ext cx="5760" cy="410"/>
              <a:chOff x="0" y="3931"/>
              <a:chExt cx="5760" cy="389"/>
            </a:xfrm>
          </p:grpSpPr>
          <p:pic>
            <p:nvPicPr>
              <p:cNvPr id="12" name="Picture 29" descr="044[1]"/>
              <p:cNvPicPr>
                <a:picLocks noChangeAspect="1" noChangeArrowheads="1" noCrop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30" descr="044[1]"/>
              <p:cNvPicPr>
                <a:picLocks noChangeAspect="1" noChangeArrowheads="1" noCrop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7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31" descr="044[1]"/>
              <p:cNvPicPr>
                <a:picLocks noChangeAspect="1" noChangeArrowheads="1" noCrop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3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" name="Group 32"/>
            <p:cNvGrpSpPr>
              <a:grpSpLocks/>
            </p:cNvGrpSpPr>
            <p:nvPr/>
          </p:nvGrpSpPr>
          <p:grpSpPr bwMode="auto">
            <a:xfrm>
              <a:off x="0" y="346"/>
              <a:ext cx="375" cy="3674"/>
              <a:chOff x="0" y="346"/>
              <a:chExt cx="375" cy="3674"/>
            </a:xfrm>
          </p:grpSpPr>
          <p:pic>
            <p:nvPicPr>
              <p:cNvPr id="10" name="Picture 33" descr="044[1]"/>
              <p:cNvPicPr>
                <a:picLocks noChangeAspect="1" noChangeArrowheads="1" noCrop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742" y="1088"/>
                <a:ext cx="186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34" descr="044[1]"/>
              <p:cNvPicPr>
                <a:picLocks noChangeAspect="1" noChangeArrowheads="1" noCrop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742" y="2902"/>
                <a:ext cx="186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Group 35"/>
            <p:cNvGrpSpPr>
              <a:grpSpLocks/>
            </p:cNvGrpSpPr>
            <p:nvPr/>
          </p:nvGrpSpPr>
          <p:grpSpPr bwMode="auto">
            <a:xfrm flipH="1">
              <a:off x="5375" y="300"/>
              <a:ext cx="385" cy="3674"/>
              <a:chOff x="0" y="346"/>
              <a:chExt cx="375" cy="3674"/>
            </a:xfrm>
          </p:grpSpPr>
          <p:pic>
            <p:nvPicPr>
              <p:cNvPr id="8" name="Picture 36" descr="044[1]"/>
              <p:cNvPicPr>
                <a:picLocks noChangeAspect="1" noChangeArrowheads="1" noCrop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742" y="1088"/>
                <a:ext cx="186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7" descr="044[1]"/>
              <p:cNvPicPr>
                <a:picLocks noChangeAspect="1" noChangeArrowheads="1" noCrop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742" y="2902"/>
                <a:ext cx="186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2589</TotalTime>
  <Words>28</Words>
  <Application>Microsoft Office PowerPoint</Application>
  <PresentationFormat>Экран (4:3)</PresentationFormat>
  <Paragraphs>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Мамочка, спасибо, что ты у меня есть!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1234</cp:lastModifiedBy>
  <cp:revision>145</cp:revision>
  <dcterms:modified xsi:type="dcterms:W3CDTF">2015-03-26T07:01:15Z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10613728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